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60" r:id="rId3"/>
    <p:sldId id="262" r:id="rId4"/>
    <p:sldId id="275" r:id="rId5"/>
    <p:sldId id="263" r:id="rId6"/>
    <p:sldId id="264" r:id="rId7"/>
    <p:sldId id="266" r:id="rId8"/>
    <p:sldId id="267" r:id="rId9"/>
    <p:sldId id="268" r:id="rId10"/>
    <p:sldId id="269" r:id="rId11"/>
    <p:sldId id="256" r:id="rId12"/>
    <p:sldId id="278" r:id="rId13"/>
    <p:sldId id="294" r:id="rId14"/>
    <p:sldId id="279" r:id="rId15"/>
    <p:sldId id="293" r:id="rId16"/>
    <p:sldId id="265" r:id="rId17"/>
    <p:sldId id="295" r:id="rId18"/>
    <p:sldId id="277" r:id="rId19"/>
    <p:sldId id="280" r:id="rId20"/>
    <p:sldId id="297" r:id="rId21"/>
    <p:sldId id="292" r:id="rId22"/>
    <p:sldId id="286" r:id="rId23"/>
    <p:sldId id="289" r:id="rId24"/>
    <p:sldId id="290" r:id="rId25"/>
    <p:sldId id="291" r:id="rId26"/>
    <p:sldId id="281" r:id="rId27"/>
    <p:sldId id="298" r:id="rId28"/>
    <p:sldId id="270" r:id="rId29"/>
    <p:sldId id="273" r:id="rId30"/>
    <p:sldId id="27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9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ồ Diệp Huy" userId="S::22520541@ms.uit.edu.vn::6f76805e-86ae-4074-b37f-4b92e02656a4" providerId="AD" clId="Web-{F2F69A96-52B8-FD16-3170-13E8481B49C0}"/>
    <pc:docChg chg="modSld">
      <pc:chgData name="Hồ Diệp Huy" userId="S::22520541@ms.uit.edu.vn::6f76805e-86ae-4074-b37f-4b92e02656a4" providerId="AD" clId="Web-{F2F69A96-52B8-FD16-3170-13E8481B49C0}" dt="2025-04-17T02:56:32.436" v="0"/>
      <pc:docMkLst>
        <pc:docMk/>
      </pc:docMkLst>
      <pc:sldChg chg="addSp modSp">
        <pc:chgData name="Hồ Diệp Huy" userId="S::22520541@ms.uit.edu.vn::6f76805e-86ae-4074-b37f-4b92e02656a4" providerId="AD" clId="Web-{F2F69A96-52B8-FD16-3170-13E8481B49C0}" dt="2025-04-17T02:56:32.436" v="0"/>
        <pc:sldMkLst>
          <pc:docMk/>
          <pc:sldMk cId="3390826016" sldId="270"/>
        </pc:sldMkLst>
        <pc:picChg chg="add mod">
          <ac:chgData name="Hồ Diệp Huy" userId="S::22520541@ms.uit.edu.vn::6f76805e-86ae-4074-b37f-4b92e02656a4" providerId="AD" clId="Web-{F2F69A96-52B8-FD16-3170-13E8481B49C0}" dt="2025-04-17T02:56:32.436" v="0"/>
          <ac:picMkLst>
            <pc:docMk/>
            <pc:sldMk cId="3390826016" sldId="270"/>
            <ac:picMk id="2" creationId="{83162734-7A10-AEA0-29A8-96E0A434F354}"/>
          </ac:picMkLst>
        </pc:picChg>
      </pc:sldChg>
    </pc:docChg>
  </pc:docChgLst>
  <pc:docChgLst>
    <pc:chgData name="Lại Quan Thiên" userId="7122f88e-d84d-4065-8574-ab3849c907ee" providerId="ADAL" clId="{34B715D5-94C8-4BDD-92A6-791D61667D8F}"/>
    <pc:docChg chg="undo redo custSel addSld delSld modSld sldOrd modMainMaster">
      <pc:chgData name="Lại Quan Thiên" userId="7122f88e-d84d-4065-8574-ab3849c907ee" providerId="ADAL" clId="{34B715D5-94C8-4BDD-92A6-791D61667D8F}" dt="2025-04-17T03:52:19.135" v="2546" actId="1076"/>
      <pc:docMkLst>
        <pc:docMk/>
      </pc:docMkLst>
      <pc:sldChg chg="addSp delSp modSp new mod ord modTransition">
        <pc:chgData name="Lại Quan Thiên" userId="7122f88e-d84d-4065-8574-ab3849c907ee" providerId="ADAL" clId="{34B715D5-94C8-4BDD-92A6-791D61667D8F}" dt="2025-04-16T19:37:17.343" v="2392"/>
        <pc:sldMkLst>
          <pc:docMk/>
          <pc:sldMk cId="773338865" sldId="256"/>
        </pc:sldMkLst>
      </pc:sldChg>
      <pc:sldChg chg="addSp delSp modSp new mod modTransition">
        <pc:chgData name="Lại Quan Thiên" userId="7122f88e-d84d-4065-8574-ab3849c907ee" providerId="ADAL" clId="{34B715D5-94C8-4BDD-92A6-791D61667D8F}" dt="2025-04-16T19:37:17.343" v="2392"/>
        <pc:sldMkLst>
          <pc:docMk/>
          <pc:sldMk cId="3536189866" sldId="257"/>
        </pc:sldMkLst>
      </pc:sldChg>
      <pc:sldChg chg="addSp delSp modSp add mod ord modTransition">
        <pc:chgData name="Lại Quan Thiên" userId="7122f88e-d84d-4065-8574-ab3849c907ee" providerId="ADAL" clId="{34B715D5-94C8-4BDD-92A6-791D61667D8F}" dt="2025-04-16T19:37:17.343" v="2392"/>
        <pc:sldMkLst>
          <pc:docMk/>
          <pc:sldMk cId="651966457" sldId="258"/>
        </pc:sldMkLst>
      </pc:sldChg>
      <pc:sldChg chg="addSp delSp modSp add mod modTransition">
        <pc:chgData name="Lại Quan Thiên" userId="7122f88e-d84d-4065-8574-ab3849c907ee" providerId="ADAL" clId="{34B715D5-94C8-4BDD-92A6-791D61667D8F}" dt="2025-04-16T19:37:17.343" v="2392"/>
        <pc:sldMkLst>
          <pc:docMk/>
          <pc:sldMk cId="1979303160" sldId="259"/>
        </pc:sldMkLst>
      </pc:sldChg>
      <pc:sldChg chg="addSp delSp modSp new mod ord modTransition chgLayout">
        <pc:chgData name="Lại Quan Thiên" userId="7122f88e-d84d-4065-8574-ab3849c907ee" providerId="ADAL" clId="{34B715D5-94C8-4BDD-92A6-791D61667D8F}" dt="2025-04-17T03:43:56.905" v="2437" actId="14100"/>
        <pc:sldMkLst>
          <pc:docMk/>
          <pc:sldMk cId="1078079958" sldId="260"/>
        </pc:sldMkLst>
        <pc:spChg chg="mod ord">
          <ac:chgData name="Lại Quan Thiên" userId="7122f88e-d84d-4065-8574-ab3849c907ee" providerId="ADAL" clId="{34B715D5-94C8-4BDD-92A6-791D61667D8F}" dt="2025-04-16T18:39:00.301" v="839" actId="113"/>
          <ac:spMkLst>
            <pc:docMk/>
            <pc:sldMk cId="1078079958" sldId="260"/>
            <ac:spMk id="4" creationId="{D49A4B3B-B5E9-F91E-328E-DF19936A133B}"/>
          </ac:spMkLst>
        </pc:spChg>
        <pc:spChg chg="add mod">
          <ac:chgData name="Lại Quan Thiên" userId="7122f88e-d84d-4065-8574-ab3849c907ee" providerId="ADAL" clId="{34B715D5-94C8-4BDD-92A6-791D61667D8F}" dt="2025-04-16T19:38:08.512" v="2400" actId="1076"/>
          <ac:spMkLst>
            <pc:docMk/>
            <pc:sldMk cId="1078079958" sldId="260"/>
            <ac:spMk id="8" creationId="{096DBA6B-D276-35EC-DEA2-CEBA4AAD8C27}"/>
          </ac:spMkLst>
        </pc:spChg>
        <pc:spChg chg="add mod">
          <ac:chgData name="Lại Quan Thiên" userId="7122f88e-d84d-4065-8574-ab3849c907ee" providerId="ADAL" clId="{34B715D5-94C8-4BDD-92A6-791D61667D8F}" dt="2025-04-17T03:18:51.311" v="2428" actId="14100"/>
          <ac:spMkLst>
            <pc:docMk/>
            <pc:sldMk cId="1078079958" sldId="260"/>
            <ac:spMk id="9" creationId="{9ECD652A-AA05-F781-5325-2FE430BCBD93}"/>
          </ac:spMkLst>
        </pc:spChg>
        <pc:spChg chg="add mod">
          <ac:chgData name="Lại Quan Thiên" userId="7122f88e-d84d-4065-8574-ab3849c907ee" providerId="ADAL" clId="{34B715D5-94C8-4BDD-92A6-791D61667D8F}" dt="2025-04-17T03:43:56.905" v="2437" actId="14100"/>
          <ac:spMkLst>
            <pc:docMk/>
            <pc:sldMk cId="1078079958" sldId="260"/>
            <ac:spMk id="10" creationId="{6938E201-7C11-A895-62FE-A51F69E001B4}"/>
          </ac:spMkLst>
        </pc:spChg>
        <pc:spChg chg="add mod">
          <ac:chgData name="Lại Quan Thiên" userId="7122f88e-d84d-4065-8574-ab3849c907ee" providerId="ADAL" clId="{34B715D5-94C8-4BDD-92A6-791D61667D8F}" dt="2025-04-16T19:38:11.337" v="2403" actId="1076"/>
          <ac:spMkLst>
            <pc:docMk/>
            <pc:sldMk cId="1078079958" sldId="260"/>
            <ac:spMk id="11" creationId="{F57B933E-601B-B224-0D84-0190F1331EFE}"/>
          </ac:spMkLst>
        </pc:spChg>
        <pc:picChg chg="add mod">
          <ac:chgData name="Lại Quan Thiên" userId="7122f88e-d84d-4065-8574-ab3849c907ee" providerId="ADAL" clId="{34B715D5-94C8-4BDD-92A6-791D61667D8F}" dt="2025-04-16T18:57:30.182" v="906" actId="1076"/>
          <ac:picMkLst>
            <pc:docMk/>
            <pc:sldMk cId="1078079958" sldId="260"/>
            <ac:picMk id="2" creationId="{A8C7B835-5747-11D0-2899-FBA3A55B5A41}"/>
          </ac:picMkLst>
        </pc:picChg>
        <pc:picChg chg="add mod">
          <ac:chgData name="Lại Quan Thiên" userId="7122f88e-d84d-4065-8574-ab3849c907ee" providerId="ADAL" clId="{34B715D5-94C8-4BDD-92A6-791D61667D8F}" dt="2025-04-16T18:57:24.566" v="904" actId="1076"/>
          <ac:picMkLst>
            <pc:docMk/>
            <pc:sldMk cId="1078079958" sldId="260"/>
            <ac:picMk id="3" creationId="{A12CEEDA-4B92-7247-8289-F0D1CF07E950}"/>
          </ac:picMkLst>
        </pc:picChg>
        <pc:picChg chg="add mod">
          <ac:chgData name="Lại Quan Thiên" userId="7122f88e-d84d-4065-8574-ab3849c907ee" providerId="ADAL" clId="{34B715D5-94C8-4BDD-92A6-791D61667D8F}" dt="2025-04-16T18:54:19.367" v="868" actId="14100"/>
          <ac:picMkLst>
            <pc:docMk/>
            <pc:sldMk cId="1078079958" sldId="260"/>
            <ac:picMk id="1026" creationId="{7FB8167E-4847-D436-6755-02F44B1B1CB0}"/>
          </ac:picMkLst>
        </pc:picChg>
      </pc:sldChg>
      <pc:sldChg chg="addSp delSp modSp new del mod">
        <pc:chgData name="Lại Quan Thiên" userId="7122f88e-d84d-4065-8574-ab3849c907ee" providerId="ADAL" clId="{34B715D5-94C8-4BDD-92A6-791D61667D8F}" dt="2025-04-16T18:57:08.811" v="902" actId="47"/>
        <pc:sldMkLst>
          <pc:docMk/>
          <pc:sldMk cId="3988478537" sldId="261"/>
        </pc:sldMkLst>
      </pc:sldChg>
      <pc:sldChg chg="addSp delSp modSp add del mod modTransition">
        <pc:chgData name="Lại Quan Thiên" userId="7122f88e-d84d-4065-8574-ab3849c907ee" providerId="ADAL" clId="{34B715D5-94C8-4BDD-92A6-791D61667D8F}" dt="2025-04-17T03:50:59.256" v="2444" actId="478"/>
        <pc:sldMkLst>
          <pc:docMk/>
          <pc:sldMk cId="0" sldId="262"/>
        </pc:sldMkLst>
        <pc:spChg chg="mod">
          <ac:chgData name="Lại Quan Thiên" userId="7122f88e-d84d-4065-8574-ab3849c907ee" providerId="ADAL" clId="{34B715D5-94C8-4BDD-92A6-791D61667D8F}" dt="2025-04-16T19:31:03.247" v="1890" actId="20577"/>
          <ac:spMkLst>
            <pc:docMk/>
            <pc:sldMk cId="0" sldId="262"/>
            <ac:spMk id="4" creationId="{E9481F73-7ABD-1672-C626-880A28238D1A}"/>
          </ac:spMkLst>
        </pc:spChg>
        <pc:spChg chg="mod">
          <ac:chgData name="Lại Quan Thiên" userId="7122f88e-d84d-4065-8574-ab3849c907ee" providerId="ADAL" clId="{34B715D5-94C8-4BDD-92A6-791D61667D8F}" dt="2025-04-16T19:21:13.987" v="1429" actId="14100"/>
          <ac:spMkLst>
            <pc:docMk/>
            <pc:sldMk cId="0" sldId="262"/>
            <ac:spMk id="5" creationId="{F84FE948-70EA-BA2C-62AB-B53EE843AE36}"/>
          </ac:spMkLst>
        </pc:spChg>
        <pc:spChg chg="mod">
          <ac:chgData name="Lại Quan Thiên" userId="7122f88e-d84d-4065-8574-ab3849c907ee" providerId="ADAL" clId="{34B715D5-94C8-4BDD-92A6-791D61667D8F}" dt="2025-04-16T19:10:03.360" v="1147"/>
          <ac:spMkLst>
            <pc:docMk/>
            <pc:sldMk cId="0" sldId="262"/>
            <ac:spMk id="219" creationId="{00000000-0000-0000-0000-000000000000}"/>
          </ac:spMkLst>
        </pc:spChg>
        <pc:spChg chg="mod">
          <ac:chgData name="Lại Quan Thiên" userId="7122f88e-d84d-4065-8574-ab3849c907ee" providerId="ADAL" clId="{34B715D5-94C8-4BDD-92A6-791D61667D8F}" dt="2025-04-16T19:20:43.475" v="1386" actId="1076"/>
          <ac:spMkLst>
            <pc:docMk/>
            <pc:sldMk cId="0" sldId="262"/>
            <ac:spMk id="220" creationId="{00000000-0000-0000-0000-000000000000}"/>
          </ac:spMkLst>
        </pc:spChg>
        <pc:spChg chg="mod">
          <ac:chgData name="Lại Quan Thiên" userId="7122f88e-d84d-4065-8574-ab3849c907ee" providerId="ADAL" clId="{34B715D5-94C8-4BDD-92A6-791D61667D8F}" dt="2025-04-16T19:05:31.383" v="1049" actId="113"/>
          <ac:spMkLst>
            <pc:docMk/>
            <pc:sldMk cId="0" sldId="262"/>
            <ac:spMk id="221" creationId="{00000000-0000-0000-0000-000000000000}"/>
          </ac:spMkLst>
        </pc:spChg>
        <pc:spChg chg="mod">
          <ac:chgData name="Lại Quan Thiên" userId="7122f88e-d84d-4065-8574-ab3849c907ee" providerId="ADAL" clId="{34B715D5-94C8-4BDD-92A6-791D61667D8F}" dt="2025-04-16T19:06:48.225" v="1075" actId="14100"/>
          <ac:spMkLst>
            <pc:docMk/>
            <pc:sldMk cId="0" sldId="262"/>
            <ac:spMk id="222" creationId="{00000000-0000-0000-0000-000000000000}"/>
          </ac:spMkLst>
        </pc:spChg>
      </pc:sldChg>
      <pc:sldChg chg="addSp delSp modSp add mod modTransition">
        <pc:chgData name="Lại Quan Thiên" userId="7122f88e-d84d-4065-8574-ab3849c907ee" providerId="ADAL" clId="{34B715D5-94C8-4BDD-92A6-791D61667D8F}" dt="2025-04-17T03:52:09.306" v="2517" actId="20577"/>
        <pc:sldMkLst>
          <pc:docMk/>
          <pc:sldMk cId="0" sldId="263"/>
        </pc:sldMkLst>
        <pc:spChg chg="mod">
          <ac:chgData name="Lại Quan Thiên" userId="7122f88e-d84d-4065-8574-ab3849c907ee" providerId="ADAL" clId="{34B715D5-94C8-4BDD-92A6-791D61667D8F}" dt="2025-04-17T03:52:09.306" v="2517" actId="20577"/>
          <ac:spMkLst>
            <pc:docMk/>
            <pc:sldMk cId="0" sldId="263"/>
            <ac:spMk id="4" creationId="{1140E570-7CFF-301A-86CF-9942E768AD45}"/>
          </ac:spMkLst>
        </pc:spChg>
        <pc:spChg chg="mod">
          <ac:chgData name="Lại Quan Thiên" userId="7122f88e-d84d-4065-8574-ab3849c907ee" providerId="ADAL" clId="{34B715D5-94C8-4BDD-92A6-791D61667D8F}" dt="2025-04-16T19:04:42.934" v="1046" actId="207"/>
          <ac:spMkLst>
            <pc:docMk/>
            <pc:sldMk cId="0" sldId="263"/>
            <ac:spMk id="7" creationId="{4F4C722D-5F92-2AD6-EE65-72CD22044158}"/>
          </ac:spMkLst>
        </pc:spChg>
        <pc:picChg chg="add mod modCrop">
          <ac:chgData name="Lại Quan Thiên" userId="7122f88e-d84d-4065-8574-ab3849c907ee" providerId="ADAL" clId="{34B715D5-94C8-4BDD-92A6-791D61667D8F}" dt="2025-04-16T19:03:18.253" v="1019" actId="1076"/>
          <ac:picMkLst>
            <pc:docMk/>
            <pc:sldMk cId="0" sldId="263"/>
            <ac:picMk id="5" creationId="{60A16239-B767-FE92-A942-AB229FF9170D}"/>
          </ac:picMkLst>
        </pc:picChg>
        <pc:picChg chg="mod">
          <ac:chgData name="Lại Quan Thiên" userId="7122f88e-d84d-4065-8574-ab3849c907ee" providerId="ADAL" clId="{34B715D5-94C8-4BDD-92A6-791D61667D8F}" dt="2025-04-16T19:02:39.576" v="1012" actId="1076"/>
          <ac:picMkLst>
            <pc:docMk/>
            <pc:sldMk cId="0" sldId="263"/>
            <ac:picMk id="245" creationId="{00000000-0000-0000-0000-000000000000}"/>
          </ac:picMkLst>
        </pc:picChg>
      </pc:sldChg>
      <pc:sldChg chg="addSp modSp add mod modTransition modShow">
        <pc:chgData name="Lại Quan Thiên" userId="7122f88e-d84d-4065-8574-ab3849c907ee" providerId="ADAL" clId="{34B715D5-94C8-4BDD-92A6-791D61667D8F}" dt="2025-04-16T19:37:17.343" v="2392"/>
        <pc:sldMkLst>
          <pc:docMk/>
          <pc:sldMk cId="2740904777" sldId="264"/>
        </pc:sldMkLst>
        <pc:spChg chg="mod">
          <ac:chgData name="Lại Quan Thiên" userId="7122f88e-d84d-4065-8574-ab3849c907ee" providerId="ADAL" clId="{34B715D5-94C8-4BDD-92A6-791D61667D8F}" dt="2025-04-16T19:06:05.916" v="1068" actId="14100"/>
          <ac:spMkLst>
            <pc:docMk/>
            <pc:sldMk cId="2740904777" sldId="264"/>
            <ac:spMk id="7" creationId="{A318695C-6BBF-D817-4610-B9C57F6FD22B}"/>
          </ac:spMkLst>
        </pc:spChg>
      </pc:sldChg>
      <pc:sldChg chg="new del">
        <pc:chgData name="Lại Quan Thiên" userId="7122f88e-d84d-4065-8574-ab3849c907ee" providerId="ADAL" clId="{34B715D5-94C8-4BDD-92A6-791D61667D8F}" dt="2025-04-16T19:06:16.558" v="1071" actId="47"/>
        <pc:sldMkLst>
          <pc:docMk/>
          <pc:sldMk cId="3856939645" sldId="265"/>
        </pc:sldMkLst>
      </pc:sldChg>
      <pc:sldChg chg="modSp add mod modTransition">
        <pc:chgData name="Lại Quan Thiên" userId="7122f88e-d84d-4065-8574-ab3849c907ee" providerId="ADAL" clId="{34B715D5-94C8-4BDD-92A6-791D61667D8F}" dt="2025-04-16T19:37:17.343" v="2392"/>
        <pc:sldMkLst>
          <pc:docMk/>
          <pc:sldMk cId="1775983142" sldId="266"/>
        </pc:sldMkLst>
        <pc:spChg chg="mod">
          <ac:chgData name="Lại Quan Thiên" userId="7122f88e-d84d-4065-8574-ab3849c907ee" providerId="ADAL" clId="{34B715D5-94C8-4BDD-92A6-791D61667D8F}" dt="2025-04-16T19:20:39.127" v="1385" actId="1076"/>
          <ac:spMkLst>
            <pc:docMk/>
            <pc:sldMk cId="1775983142" sldId="266"/>
            <ac:spMk id="4" creationId="{522894EF-67B9-B075-625C-73DFCF28ECEB}"/>
          </ac:spMkLst>
        </pc:spChg>
        <pc:spChg chg="mod">
          <ac:chgData name="Lại Quan Thiên" userId="7122f88e-d84d-4065-8574-ab3849c907ee" providerId="ADAL" clId="{34B715D5-94C8-4BDD-92A6-791D61667D8F}" dt="2025-04-16T19:08:35.271" v="1140" actId="14100"/>
          <ac:spMkLst>
            <pc:docMk/>
            <pc:sldMk cId="1775983142" sldId="266"/>
            <ac:spMk id="7" creationId="{6AE8ACEF-AB47-E93B-77AF-4280DC7F9F50}"/>
          </ac:spMkLst>
        </pc:spChg>
        <pc:picChg chg="mod">
          <ac:chgData name="Lại Quan Thiên" userId="7122f88e-d84d-4065-8574-ab3849c907ee" providerId="ADAL" clId="{34B715D5-94C8-4BDD-92A6-791D61667D8F}" dt="2025-04-16T19:28:37.123" v="1576" actId="14826"/>
          <ac:picMkLst>
            <pc:docMk/>
            <pc:sldMk cId="1775983142" sldId="266"/>
            <ac:picMk id="5" creationId="{37A502B7-69C4-05DD-E2B1-F9548900EB00}"/>
          </ac:picMkLst>
        </pc:picChg>
      </pc:sldChg>
      <pc:sldChg chg="addSp delSp modSp add del mod modTransition">
        <pc:chgData name="Lại Quan Thiên" userId="7122f88e-d84d-4065-8574-ab3849c907ee" providerId="ADAL" clId="{34B715D5-94C8-4BDD-92A6-791D61667D8F}" dt="2025-04-16T19:37:17.343" v="2392"/>
        <pc:sldMkLst>
          <pc:docMk/>
          <pc:sldMk cId="2390087278" sldId="267"/>
        </pc:sldMkLst>
        <pc:spChg chg="mod">
          <ac:chgData name="Lại Quan Thiên" userId="7122f88e-d84d-4065-8574-ab3849c907ee" providerId="ADAL" clId="{34B715D5-94C8-4BDD-92A6-791D61667D8F}" dt="2025-04-16T19:20:35.665" v="1384" actId="1076"/>
          <ac:spMkLst>
            <pc:docMk/>
            <pc:sldMk cId="2390087278" sldId="267"/>
            <ac:spMk id="4" creationId="{FF3316D0-B9C3-1882-EEF2-DD2C6D47089D}"/>
          </ac:spMkLst>
        </pc:spChg>
        <pc:spChg chg="mod">
          <ac:chgData name="Lại Quan Thiên" userId="7122f88e-d84d-4065-8574-ab3849c907ee" providerId="ADAL" clId="{34B715D5-94C8-4BDD-92A6-791D61667D8F}" dt="2025-04-16T19:16:52.286" v="1252" actId="14100"/>
          <ac:spMkLst>
            <pc:docMk/>
            <pc:sldMk cId="2390087278" sldId="267"/>
            <ac:spMk id="7" creationId="{CBA3FF8D-1EE5-466C-62A8-BC6108634108}"/>
          </ac:spMkLst>
        </pc:spChg>
      </pc:sldChg>
      <pc:sldChg chg="addSp delSp modSp new mod modTransition modClrScheme chgLayout">
        <pc:chgData name="Lại Quan Thiên" userId="7122f88e-d84d-4065-8574-ab3849c907ee" providerId="ADAL" clId="{34B715D5-94C8-4BDD-92A6-791D61667D8F}" dt="2025-04-16T19:37:17.343" v="2392"/>
        <pc:sldMkLst>
          <pc:docMk/>
          <pc:sldMk cId="2942282217" sldId="268"/>
        </pc:sldMkLst>
        <pc:picChg chg="add mod">
          <ac:chgData name="Lại Quan Thiên" userId="7122f88e-d84d-4065-8574-ab3849c907ee" providerId="ADAL" clId="{34B715D5-94C8-4BDD-92A6-791D61667D8F}" dt="2025-04-16T19:15:05.636" v="1232" actId="1076"/>
          <ac:picMkLst>
            <pc:docMk/>
            <pc:sldMk cId="2942282217" sldId="268"/>
            <ac:picMk id="11" creationId="{A8569C7C-4C08-4FBE-4A0A-428EC3A22C24}"/>
          </ac:picMkLst>
        </pc:picChg>
      </pc:sldChg>
      <pc:sldChg chg="addSp delSp modSp add mod modTransition">
        <pc:chgData name="Lại Quan Thiên" userId="7122f88e-d84d-4065-8574-ab3849c907ee" providerId="ADAL" clId="{34B715D5-94C8-4BDD-92A6-791D61667D8F}" dt="2025-04-16T19:37:17.343" v="2392"/>
        <pc:sldMkLst>
          <pc:docMk/>
          <pc:sldMk cId="3408611566" sldId="269"/>
        </pc:sldMkLst>
        <pc:spChg chg="add mod">
          <ac:chgData name="Lại Quan Thiên" userId="7122f88e-d84d-4065-8574-ab3849c907ee" providerId="ADAL" clId="{34B715D5-94C8-4BDD-92A6-791D61667D8F}" dt="2025-04-16T19:20:29.275" v="1382" actId="14100"/>
          <ac:spMkLst>
            <pc:docMk/>
            <pc:sldMk cId="3408611566" sldId="269"/>
            <ac:spMk id="3" creationId="{7E8A251D-A606-1E6A-87B9-7FE8B9A59F7F}"/>
          </ac:spMkLst>
        </pc:spChg>
        <pc:spChg chg="mod">
          <ac:chgData name="Lại Quan Thiên" userId="7122f88e-d84d-4065-8574-ab3849c907ee" providerId="ADAL" clId="{34B715D5-94C8-4BDD-92A6-791D61667D8F}" dt="2025-04-16T19:20:32.582" v="1383" actId="1076"/>
          <ac:spMkLst>
            <pc:docMk/>
            <pc:sldMk cId="3408611566" sldId="269"/>
            <ac:spMk id="4" creationId="{33F44415-9105-5264-8486-EFC760CC5ADE}"/>
          </ac:spMkLst>
        </pc:spChg>
      </pc:sldChg>
      <pc:sldChg chg="addSp delSp modSp new mod modTransition">
        <pc:chgData name="Lại Quan Thiên" userId="7122f88e-d84d-4065-8574-ab3849c907ee" providerId="ADAL" clId="{34B715D5-94C8-4BDD-92A6-791D61667D8F}" dt="2025-04-17T03:15:41.816" v="2404" actId="208"/>
        <pc:sldMkLst>
          <pc:docMk/>
          <pc:sldMk cId="3390826016" sldId="270"/>
        </pc:sldMkLst>
        <pc:spChg chg="add mod">
          <ac:chgData name="Lại Quan Thiên" userId="7122f88e-d84d-4065-8574-ab3849c907ee" providerId="ADAL" clId="{34B715D5-94C8-4BDD-92A6-791D61667D8F}" dt="2025-04-16T19:26:47.338" v="1522" actId="1076"/>
          <ac:spMkLst>
            <pc:docMk/>
            <pc:sldMk cId="3390826016" sldId="270"/>
            <ac:spMk id="5" creationId="{80BDE4F0-D519-AC11-4C80-4696DD92D1DD}"/>
          </ac:spMkLst>
        </pc:spChg>
        <pc:picChg chg="mod">
          <ac:chgData name="Lại Quan Thiên" userId="7122f88e-d84d-4065-8574-ab3849c907ee" providerId="ADAL" clId="{34B715D5-94C8-4BDD-92A6-791D61667D8F}" dt="2025-04-17T03:15:41.816" v="2404" actId="208"/>
          <ac:picMkLst>
            <pc:docMk/>
            <pc:sldMk cId="3390826016" sldId="270"/>
            <ac:picMk id="2" creationId="{83162734-7A10-AEA0-29A8-96E0A434F354}"/>
          </ac:picMkLst>
        </pc:picChg>
      </pc:sldChg>
      <pc:sldChg chg="new del">
        <pc:chgData name="Lại Quan Thiên" userId="7122f88e-d84d-4065-8574-ab3849c907ee" providerId="ADAL" clId="{34B715D5-94C8-4BDD-92A6-791D61667D8F}" dt="2025-04-16T19:26:54.262" v="1525" actId="47"/>
        <pc:sldMkLst>
          <pc:docMk/>
          <pc:sldMk cId="2704391094" sldId="271"/>
        </pc:sldMkLst>
      </pc:sldChg>
      <pc:sldChg chg="add del">
        <pc:chgData name="Lại Quan Thiên" userId="7122f88e-d84d-4065-8574-ab3849c907ee" providerId="ADAL" clId="{34B715D5-94C8-4BDD-92A6-791D61667D8F}" dt="2025-04-16T19:26:59.037" v="1529" actId="47"/>
        <pc:sldMkLst>
          <pc:docMk/>
          <pc:sldMk cId="3882060854" sldId="272"/>
        </pc:sldMkLst>
      </pc:sldChg>
      <pc:sldChg chg="modSp add mod modTransition">
        <pc:chgData name="Lại Quan Thiên" userId="7122f88e-d84d-4065-8574-ab3849c907ee" providerId="ADAL" clId="{34B715D5-94C8-4BDD-92A6-791D61667D8F}" dt="2025-04-16T19:37:17.343" v="2392"/>
        <pc:sldMkLst>
          <pc:docMk/>
          <pc:sldMk cId="1941786717" sldId="273"/>
        </pc:sldMkLst>
        <pc:spChg chg="mod">
          <ac:chgData name="Lại Quan Thiên" userId="7122f88e-d84d-4065-8574-ab3849c907ee" providerId="ADAL" clId="{34B715D5-94C8-4BDD-92A6-791D61667D8F}" dt="2025-04-16T19:30:57.622" v="1889" actId="1076"/>
          <ac:spMkLst>
            <pc:docMk/>
            <pc:sldMk cId="1941786717" sldId="273"/>
            <ac:spMk id="4" creationId="{651CB7D1-C4FA-A6C8-7BA4-05AB1AD97C2B}"/>
          </ac:spMkLst>
        </pc:spChg>
        <pc:spChg chg="mod">
          <ac:chgData name="Lại Quan Thiên" userId="7122f88e-d84d-4065-8574-ab3849c907ee" providerId="ADAL" clId="{34B715D5-94C8-4BDD-92A6-791D61667D8F}" dt="2025-04-16T19:37:01.877" v="2386" actId="113"/>
          <ac:spMkLst>
            <pc:docMk/>
            <pc:sldMk cId="1941786717" sldId="273"/>
            <ac:spMk id="7" creationId="{38F28247-ABA2-1D66-D125-DD6CB76D2F53}"/>
          </ac:spMkLst>
        </pc:spChg>
        <pc:picChg chg="mod">
          <ac:chgData name="Lại Quan Thiên" userId="7122f88e-d84d-4065-8574-ab3849c907ee" providerId="ADAL" clId="{34B715D5-94C8-4BDD-92A6-791D61667D8F}" dt="2025-04-16T19:28:10.939" v="1575" actId="14826"/>
          <ac:picMkLst>
            <pc:docMk/>
            <pc:sldMk cId="1941786717" sldId="273"/>
            <ac:picMk id="5" creationId="{3C2B0DA1-60AD-1319-D755-C07FBEC412DE}"/>
          </ac:picMkLst>
        </pc:picChg>
      </pc:sldChg>
      <pc:sldChg chg="add del">
        <pc:chgData name="Lại Quan Thiên" userId="7122f88e-d84d-4065-8574-ab3849c907ee" providerId="ADAL" clId="{34B715D5-94C8-4BDD-92A6-791D61667D8F}" dt="2025-04-16T19:26:57.977" v="1527"/>
        <pc:sldMkLst>
          <pc:docMk/>
          <pc:sldMk cId="3130518501" sldId="273"/>
        </pc:sldMkLst>
      </pc:sldChg>
      <pc:sldChg chg="addSp delSp add del mod">
        <pc:chgData name="Lại Quan Thiên" userId="7122f88e-d84d-4065-8574-ab3849c907ee" providerId="ADAL" clId="{34B715D5-94C8-4BDD-92A6-791D61667D8F}" dt="2025-04-17T03:18:57.448" v="2429" actId="47"/>
        <pc:sldMkLst>
          <pc:docMk/>
          <pc:sldMk cId="1460192839" sldId="274"/>
        </pc:sldMkLst>
      </pc:sldChg>
      <pc:sldChg chg="modSp add mod ord">
        <pc:chgData name="Lại Quan Thiên" userId="7122f88e-d84d-4065-8574-ab3849c907ee" providerId="ADAL" clId="{34B715D5-94C8-4BDD-92A6-791D61667D8F}" dt="2025-04-17T03:44:02.930" v="2439" actId="14100"/>
        <pc:sldMkLst>
          <pc:docMk/>
          <pc:sldMk cId="3850299605" sldId="274"/>
        </pc:sldMkLst>
        <pc:spChg chg="mod">
          <ac:chgData name="Lại Quan Thiên" userId="7122f88e-d84d-4065-8574-ab3849c907ee" providerId="ADAL" clId="{34B715D5-94C8-4BDD-92A6-791D61667D8F}" dt="2025-04-17T03:44:02.930" v="2439" actId="14100"/>
          <ac:spMkLst>
            <pc:docMk/>
            <pc:sldMk cId="3850299605" sldId="274"/>
            <ac:spMk id="10" creationId="{8D5F4685-EF89-8C8C-41BD-A73119242211}"/>
          </ac:spMkLst>
        </pc:spChg>
      </pc:sldChg>
      <pc:sldChg chg="add del">
        <pc:chgData name="Lại Quan Thiên" userId="7122f88e-d84d-4065-8574-ab3849c907ee" providerId="ADAL" clId="{34B715D5-94C8-4BDD-92A6-791D61667D8F}" dt="2025-04-17T03:18:59.665" v="2431"/>
        <pc:sldMkLst>
          <pc:docMk/>
          <pc:sldMk cId="4062357273" sldId="274"/>
        </pc:sldMkLst>
      </pc:sldChg>
      <pc:sldChg chg="addSp delSp modSp add mod">
        <pc:chgData name="Lại Quan Thiên" userId="7122f88e-d84d-4065-8574-ab3849c907ee" providerId="ADAL" clId="{34B715D5-94C8-4BDD-92A6-791D61667D8F}" dt="2025-04-17T03:52:19.135" v="2546" actId="1076"/>
        <pc:sldMkLst>
          <pc:docMk/>
          <pc:sldMk cId="1271481481" sldId="275"/>
        </pc:sldMkLst>
        <pc:spChg chg="add mod">
          <ac:chgData name="Lại Quan Thiên" userId="7122f88e-d84d-4065-8574-ab3849c907ee" providerId="ADAL" clId="{34B715D5-94C8-4BDD-92A6-791D61667D8F}" dt="2025-04-17T03:52:19.135" v="2546" actId="1076"/>
          <ac:spMkLst>
            <pc:docMk/>
            <pc:sldMk cId="1271481481" sldId="275"/>
            <ac:spMk id="14" creationId="{E79A09AC-EAB5-4452-D2B0-B4C21C5DD5CB}"/>
          </ac:spMkLst>
        </pc:spChg>
        <pc:picChg chg="add del mod">
          <ac:chgData name="Lại Quan Thiên" userId="7122f88e-d84d-4065-8574-ab3849c907ee" providerId="ADAL" clId="{34B715D5-94C8-4BDD-92A6-791D61667D8F}" dt="2025-04-17T03:51:15.275" v="2452" actId="208"/>
          <ac:picMkLst>
            <pc:docMk/>
            <pc:sldMk cId="1271481481" sldId="275"/>
            <ac:picMk id="3" creationId="{6CB7820E-9220-CAA0-1527-FAAF932A611B}"/>
          </ac:picMkLst>
        </pc:picChg>
      </pc:sldChg>
      <pc:sldMasterChg chg="delSldLayout modSldLayout">
        <pc:chgData name="Lại Quan Thiên" userId="7122f88e-d84d-4065-8574-ab3849c907ee" providerId="ADAL" clId="{34B715D5-94C8-4BDD-92A6-791D61667D8F}" dt="2025-04-16T19:26:59.037" v="1529" actId="47"/>
        <pc:sldMasterMkLst>
          <pc:docMk/>
          <pc:sldMasterMk cId="1335069399" sldId="2147483648"/>
        </pc:sldMasterMkLst>
        <pc:sldLayoutChg chg="modSp mod">
          <pc:chgData name="Lại Quan Thiên" userId="7122f88e-d84d-4065-8574-ab3849c907ee" providerId="ADAL" clId="{34B715D5-94C8-4BDD-92A6-791D61667D8F}" dt="2025-04-16T18:32:31.431" v="830" actId="2711"/>
          <pc:sldLayoutMkLst>
            <pc:docMk/>
            <pc:sldMasterMk cId="1335069399" sldId="2147483648"/>
            <pc:sldLayoutMk cId="965901251" sldId="2147483650"/>
          </pc:sldLayoutMkLst>
          <pc:spChg chg="mod">
            <ac:chgData name="Lại Quan Thiên" userId="7122f88e-d84d-4065-8574-ab3849c907ee" providerId="ADAL" clId="{34B715D5-94C8-4BDD-92A6-791D61667D8F}" dt="2025-04-16T18:32:31.431" v="830" actId="2711"/>
            <ac:spMkLst>
              <pc:docMk/>
              <pc:sldMasterMk cId="1335069399" sldId="2147483648"/>
              <pc:sldLayoutMk cId="965901251" sldId="2147483650"/>
              <ac:spMk id="2" creationId="{70313929-5822-031A-6F68-5D1190DD2AB4}"/>
            </ac:spMkLst>
          </pc:spChg>
          <pc:spChg chg="mod">
            <ac:chgData name="Lại Quan Thiên" userId="7122f88e-d84d-4065-8574-ab3849c907ee" providerId="ADAL" clId="{34B715D5-94C8-4BDD-92A6-791D61667D8F}" dt="2025-04-16T18:32:31.431" v="830" actId="2711"/>
            <ac:spMkLst>
              <pc:docMk/>
              <pc:sldMasterMk cId="1335069399" sldId="2147483648"/>
              <pc:sldLayoutMk cId="965901251" sldId="2147483650"/>
              <ac:spMk id="3" creationId="{497C05E2-198E-1057-468A-AB669E46634F}"/>
            </ac:spMkLst>
          </pc:spChg>
          <pc:spChg chg="mod">
            <ac:chgData name="Lại Quan Thiên" userId="7122f88e-d84d-4065-8574-ab3849c907ee" providerId="ADAL" clId="{34B715D5-94C8-4BDD-92A6-791D61667D8F}" dt="2025-04-16T18:32:31.431" v="830" actId="2711"/>
            <ac:spMkLst>
              <pc:docMk/>
              <pc:sldMasterMk cId="1335069399" sldId="2147483648"/>
              <pc:sldLayoutMk cId="965901251" sldId="2147483650"/>
              <ac:spMk id="4" creationId="{1186E95D-2B12-4D2A-557C-784648D3EA68}"/>
            </ac:spMkLst>
          </pc:spChg>
          <pc:spChg chg="mod">
            <ac:chgData name="Lại Quan Thiên" userId="7122f88e-d84d-4065-8574-ab3849c907ee" providerId="ADAL" clId="{34B715D5-94C8-4BDD-92A6-791D61667D8F}" dt="2025-04-16T18:32:31.431" v="830" actId="2711"/>
            <ac:spMkLst>
              <pc:docMk/>
              <pc:sldMasterMk cId="1335069399" sldId="2147483648"/>
              <pc:sldLayoutMk cId="965901251" sldId="2147483650"/>
              <ac:spMk id="5" creationId="{54C2D998-778E-DEF0-0F43-CC01B688D495}"/>
            </ac:spMkLst>
          </pc:spChg>
          <pc:spChg chg="mod">
            <ac:chgData name="Lại Quan Thiên" userId="7122f88e-d84d-4065-8574-ab3849c907ee" providerId="ADAL" clId="{34B715D5-94C8-4BDD-92A6-791D61667D8F}" dt="2025-04-16T18:32:31.431" v="830" actId="2711"/>
            <ac:spMkLst>
              <pc:docMk/>
              <pc:sldMasterMk cId="1335069399" sldId="2147483648"/>
              <pc:sldLayoutMk cId="965901251" sldId="2147483650"/>
              <ac:spMk id="6" creationId="{7CABDAAA-BED6-82CE-FDBC-769996E5B040}"/>
            </ac:spMkLst>
          </pc:spChg>
        </pc:sldLayoutChg>
        <pc:sldLayoutChg chg="modSp">
          <pc:chgData name="Lại Quan Thiên" userId="7122f88e-d84d-4065-8574-ab3849c907ee" providerId="ADAL" clId="{34B715D5-94C8-4BDD-92A6-791D61667D8F}" dt="2025-04-16T18:32:42.544" v="831" actId="2711"/>
          <pc:sldLayoutMkLst>
            <pc:docMk/>
            <pc:sldMasterMk cId="1335069399" sldId="2147483648"/>
            <pc:sldLayoutMk cId="3865590402" sldId="2147483651"/>
          </pc:sldLayoutMkLst>
          <pc:spChg chg="mod">
            <ac:chgData name="Lại Quan Thiên" userId="7122f88e-d84d-4065-8574-ab3849c907ee" providerId="ADAL" clId="{34B715D5-94C8-4BDD-92A6-791D61667D8F}" dt="2025-04-16T18:32:42.544" v="831" actId="2711"/>
            <ac:spMkLst>
              <pc:docMk/>
              <pc:sldMasterMk cId="1335069399" sldId="2147483648"/>
              <pc:sldLayoutMk cId="3865590402" sldId="2147483651"/>
              <ac:spMk id="2" creationId="{3FECD642-E094-58D6-B8C5-7CD47CAA12AE}"/>
            </ac:spMkLst>
          </pc:spChg>
          <pc:spChg chg="mod">
            <ac:chgData name="Lại Quan Thiên" userId="7122f88e-d84d-4065-8574-ab3849c907ee" providerId="ADAL" clId="{34B715D5-94C8-4BDD-92A6-791D61667D8F}" dt="2025-04-16T18:32:42.544" v="831" actId="2711"/>
            <ac:spMkLst>
              <pc:docMk/>
              <pc:sldMasterMk cId="1335069399" sldId="2147483648"/>
              <pc:sldLayoutMk cId="3865590402" sldId="2147483651"/>
              <ac:spMk id="3" creationId="{C7C1E1F4-F31E-E597-7716-F11777AE35FB}"/>
            </ac:spMkLst>
          </pc:spChg>
          <pc:spChg chg="mod">
            <ac:chgData name="Lại Quan Thiên" userId="7122f88e-d84d-4065-8574-ab3849c907ee" providerId="ADAL" clId="{34B715D5-94C8-4BDD-92A6-791D61667D8F}" dt="2025-04-16T18:32:42.544" v="831" actId="2711"/>
            <ac:spMkLst>
              <pc:docMk/>
              <pc:sldMasterMk cId="1335069399" sldId="2147483648"/>
              <pc:sldLayoutMk cId="3865590402" sldId="2147483651"/>
              <ac:spMk id="4" creationId="{FA0EB2DF-95BA-8DE2-3BBA-75A7301DBF79}"/>
            </ac:spMkLst>
          </pc:spChg>
          <pc:spChg chg="mod">
            <ac:chgData name="Lại Quan Thiên" userId="7122f88e-d84d-4065-8574-ab3849c907ee" providerId="ADAL" clId="{34B715D5-94C8-4BDD-92A6-791D61667D8F}" dt="2025-04-16T18:32:42.544" v="831" actId="2711"/>
            <ac:spMkLst>
              <pc:docMk/>
              <pc:sldMasterMk cId="1335069399" sldId="2147483648"/>
              <pc:sldLayoutMk cId="3865590402" sldId="2147483651"/>
              <ac:spMk id="5" creationId="{12BF8BFA-1F4A-E9DF-0697-3D2B5445BDFB}"/>
            </ac:spMkLst>
          </pc:spChg>
          <pc:spChg chg="mod">
            <ac:chgData name="Lại Quan Thiên" userId="7122f88e-d84d-4065-8574-ab3849c907ee" providerId="ADAL" clId="{34B715D5-94C8-4BDD-92A6-791D61667D8F}" dt="2025-04-16T18:32:42.544" v="831" actId="2711"/>
            <ac:spMkLst>
              <pc:docMk/>
              <pc:sldMasterMk cId="1335069399" sldId="2147483648"/>
              <pc:sldLayoutMk cId="3865590402" sldId="2147483651"/>
              <ac:spMk id="6" creationId="{DC38FD58-D3E7-897B-002B-2A62F9F498CE}"/>
            </ac:spMkLst>
          </pc:spChg>
        </pc:sldLayoutChg>
        <pc:sldLayoutChg chg="modSp">
          <pc:chgData name="Lại Quan Thiên" userId="7122f88e-d84d-4065-8574-ab3849c907ee" providerId="ADAL" clId="{34B715D5-94C8-4BDD-92A6-791D61667D8F}" dt="2025-04-16T18:32:46.252" v="832" actId="2711"/>
          <pc:sldLayoutMkLst>
            <pc:docMk/>
            <pc:sldMasterMk cId="1335069399" sldId="2147483648"/>
            <pc:sldLayoutMk cId="2453717096" sldId="2147483652"/>
          </pc:sldLayoutMkLst>
          <pc:spChg chg="mod">
            <ac:chgData name="Lại Quan Thiên" userId="7122f88e-d84d-4065-8574-ab3849c907ee" providerId="ADAL" clId="{34B715D5-94C8-4BDD-92A6-791D61667D8F}" dt="2025-04-16T18:32:46.252" v="832" actId="2711"/>
            <ac:spMkLst>
              <pc:docMk/>
              <pc:sldMasterMk cId="1335069399" sldId="2147483648"/>
              <pc:sldLayoutMk cId="2453717096" sldId="2147483652"/>
              <ac:spMk id="2" creationId="{1FEDC29E-1E24-D3D9-E56D-6BC64844F750}"/>
            </ac:spMkLst>
          </pc:spChg>
          <pc:spChg chg="mod">
            <ac:chgData name="Lại Quan Thiên" userId="7122f88e-d84d-4065-8574-ab3849c907ee" providerId="ADAL" clId="{34B715D5-94C8-4BDD-92A6-791D61667D8F}" dt="2025-04-16T18:32:46.252" v="832" actId="2711"/>
            <ac:spMkLst>
              <pc:docMk/>
              <pc:sldMasterMk cId="1335069399" sldId="2147483648"/>
              <pc:sldLayoutMk cId="2453717096" sldId="2147483652"/>
              <ac:spMk id="3" creationId="{86AD5899-0BA0-A1AB-3BA3-D9611BD12501}"/>
            </ac:spMkLst>
          </pc:spChg>
          <pc:spChg chg="mod">
            <ac:chgData name="Lại Quan Thiên" userId="7122f88e-d84d-4065-8574-ab3849c907ee" providerId="ADAL" clId="{34B715D5-94C8-4BDD-92A6-791D61667D8F}" dt="2025-04-16T18:32:46.252" v="832" actId="2711"/>
            <ac:spMkLst>
              <pc:docMk/>
              <pc:sldMasterMk cId="1335069399" sldId="2147483648"/>
              <pc:sldLayoutMk cId="2453717096" sldId="2147483652"/>
              <ac:spMk id="4" creationId="{A15C4922-BA73-D346-B556-639DC6657015}"/>
            </ac:spMkLst>
          </pc:spChg>
          <pc:spChg chg="mod">
            <ac:chgData name="Lại Quan Thiên" userId="7122f88e-d84d-4065-8574-ab3849c907ee" providerId="ADAL" clId="{34B715D5-94C8-4BDD-92A6-791D61667D8F}" dt="2025-04-16T18:32:46.252" v="832" actId="2711"/>
            <ac:spMkLst>
              <pc:docMk/>
              <pc:sldMasterMk cId="1335069399" sldId="2147483648"/>
              <pc:sldLayoutMk cId="2453717096" sldId="2147483652"/>
              <ac:spMk id="5" creationId="{15C89235-2C9B-377E-C01E-0666DA586DEF}"/>
            </ac:spMkLst>
          </pc:spChg>
          <pc:spChg chg="mod">
            <ac:chgData name="Lại Quan Thiên" userId="7122f88e-d84d-4065-8574-ab3849c907ee" providerId="ADAL" clId="{34B715D5-94C8-4BDD-92A6-791D61667D8F}" dt="2025-04-16T18:32:46.252" v="832" actId="2711"/>
            <ac:spMkLst>
              <pc:docMk/>
              <pc:sldMasterMk cId="1335069399" sldId="2147483648"/>
              <pc:sldLayoutMk cId="2453717096" sldId="2147483652"/>
              <ac:spMk id="6" creationId="{70BF5CD4-3ACF-4E5E-1CB4-D50F58C33803}"/>
            </ac:spMkLst>
          </pc:spChg>
          <pc:spChg chg="mod">
            <ac:chgData name="Lại Quan Thiên" userId="7122f88e-d84d-4065-8574-ab3849c907ee" providerId="ADAL" clId="{34B715D5-94C8-4BDD-92A6-791D61667D8F}" dt="2025-04-16T18:32:46.252" v="832" actId="2711"/>
            <ac:spMkLst>
              <pc:docMk/>
              <pc:sldMasterMk cId="1335069399" sldId="2147483648"/>
              <pc:sldLayoutMk cId="2453717096" sldId="2147483652"/>
              <ac:spMk id="7" creationId="{ED8232AE-30A4-B8B4-067C-A5BD96CD2A67}"/>
            </ac:spMkLst>
          </pc:spChg>
        </pc:sldLayoutChg>
        <pc:sldLayoutChg chg="del">
          <pc:chgData name="Lại Quan Thiên" userId="7122f88e-d84d-4065-8574-ab3849c907ee" providerId="ADAL" clId="{34B715D5-94C8-4BDD-92A6-791D61667D8F}" dt="2025-04-16T19:26:59.037" v="1529" actId="47"/>
          <pc:sldLayoutMkLst>
            <pc:docMk/>
            <pc:sldMasterMk cId="1335069399" sldId="2147483648"/>
            <pc:sldLayoutMk cId="1925845785" sldId="2147483670"/>
          </pc:sldLayoutMkLst>
        </pc:sldLayoutChg>
      </pc:sldMasterChg>
      <pc:sldMasterChg chg="delSldLayout modSldLayout">
        <pc:chgData name="Lại Quan Thiên" userId="7122f88e-d84d-4065-8574-ab3849c907ee" providerId="ADAL" clId="{34B715D5-94C8-4BDD-92A6-791D61667D8F}" dt="2025-04-17T03:18:57.448" v="2429" actId="47"/>
        <pc:sldMasterMkLst>
          <pc:docMk/>
          <pc:sldMasterMk cId="4008621844" sldId="2147483660"/>
        </pc:sldMasterMkLst>
        <pc:sldLayoutChg chg="addSp modSp">
          <pc:chgData name="Lại Quan Thiên" userId="7122f88e-d84d-4065-8574-ab3849c907ee" providerId="ADAL" clId="{34B715D5-94C8-4BDD-92A6-791D61667D8F}" dt="2025-04-16T19:15:50.738" v="1235" actId="121"/>
          <pc:sldLayoutMkLst>
            <pc:docMk/>
            <pc:sldMasterMk cId="4008621844" sldId="2147483660"/>
            <pc:sldLayoutMk cId="757931890" sldId="2147483661"/>
          </pc:sldLayoutMkLst>
          <pc:spChg chg="add mod">
            <ac:chgData name="Lại Quan Thiên" userId="7122f88e-d84d-4065-8574-ab3849c907ee" providerId="ADAL" clId="{34B715D5-94C8-4BDD-92A6-791D61667D8F}" dt="2025-04-16T19:15:50.738" v="1235" actId="121"/>
            <ac:spMkLst>
              <pc:docMk/>
              <pc:sldMasterMk cId="4008621844" sldId="2147483660"/>
              <pc:sldLayoutMk cId="757931890" sldId="2147483661"/>
              <ac:spMk id="2" creationId="{78D5863F-BE74-5C27-C159-CC66E6C814FD}"/>
            </ac:spMkLst>
          </pc:spChg>
        </pc:sldLayoutChg>
        <pc:sldLayoutChg chg="addSp modSp">
          <pc:chgData name="Lại Quan Thiên" userId="7122f88e-d84d-4065-8574-ab3849c907ee" providerId="ADAL" clId="{34B715D5-94C8-4BDD-92A6-791D61667D8F}" dt="2025-04-16T19:15:52.808" v="1236"/>
          <pc:sldLayoutMkLst>
            <pc:docMk/>
            <pc:sldMasterMk cId="4008621844" sldId="2147483660"/>
            <pc:sldLayoutMk cId="2563602274" sldId="2147483662"/>
          </pc:sldLayoutMkLst>
          <pc:spChg chg="add mod">
            <ac:chgData name="Lại Quan Thiên" userId="7122f88e-d84d-4065-8574-ab3849c907ee" providerId="ADAL" clId="{34B715D5-94C8-4BDD-92A6-791D61667D8F}" dt="2025-04-16T19:15:52.808" v="1236"/>
            <ac:spMkLst>
              <pc:docMk/>
              <pc:sldMasterMk cId="4008621844" sldId="2147483660"/>
              <pc:sldLayoutMk cId="2563602274" sldId="2147483662"/>
              <ac:spMk id="2" creationId="{C71F957C-2B6C-DF5B-298E-DCF2F313233E}"/>
            </ac:spMkLst>
          </pc:spChg>
        </pc:sldLayoutChg>
        <pc:sldLayoutChg chg="addSp modSp">
          <pc:chgData name="Lại Quan Thiên" userId="7122f88e-d84d-4065-8574-ab3849c907ee" providerId="ADAL" clId="{34B715D5-94C8-4BDD-92A6-791D61667D8F}" dt="2025-04-16T19:15:53.562" v="1237"/>
          <pc:sldLayoutMkLst>
            <pc:docMk/>
            <pc:sldMasterMk cId="4008621844" sldId="2147483660"/>
            <pc:sldLayoutMk cId="2345272766" sldId="2147483663"/>
          </pc:sldLayoutMkLst>
          <pc:spChg chg="add mod">
            <ac:chgData name="Lại Quan Thiên" userId="7122f88e-d84d-4065-8574-ab3849c907ee" providerId="ADAL" clId="{34B715D5-94C8-4BDD-92A6-791D61667D8F}" dt="2025-04-16T19:15:53.562" v="1237"/>
            <ac:spMkLst>
              <pc:docMk/>
              <pc:sldMasterMk cId="4008621844" sldId="2147483660"/>
              <pc:sldLayoutMk cId="2345272766" sldId="2147483663"/>
              <ac:spMk id="2" creationId="{40C7C304-A5E6-BE88-9D4B-51D0ACFA644F}"/>
            </ac:spMkLst>
          </pc:spChg>
        </pc:sldLayoutChg>
        <pc:sldLayoutChg chg="addSp delSp modSp mod">
          <pc:chgData name="Lại Quan Thiên" userId="7122f88e-d84d-4065-8574-ab3849c907ee" providerId="ADAL" clId="{34B715D5-94C8-4BDD-92A6-791D61667D8F}" dt="2025-04-16T19:16:08.854" v="1247" actId="478"/>
          <pc:sldLayoutMkLst>
            <pc:docMk/>
            <pc:sldMasterMk cId="4008621844" sldId="2147483660"/>
            <pc:sldLayoutMk cId="1041196124" sldId="2147483664"/>
          </pc:sldLayoutMkLst>
          <pc:spChg chg="add mod">
            <ac:chgData name="Lại Quan Thiên" userId="7122f88e-d84d-4065-8574-ab3849c907ee" providerId="ADAL" clId="{34B715D5-94C8-4BDD-92A6-791D61667D8F}" dt="2025-04-16T19:15:54.964" v="1238"/>
            <ac:spMkLst>
              <pc:docMk/>
              <pc:sldMasterMk cId="4008621844" sldId="2147483660"/>
              <pc:sldLayoutMk cId="1041196124" sldId="2147483664"/>
              <ac:spMk id="2" creationId="{FFF726F3-4134-5F05-6779-973DA0B5297B}"/>
            </ac:spMkLst>
          </pc:spChg>
        </pc:sldLayoutChg>
        <pc:sldLayoutChg chg="addSp modSp">
          <pc:chgData name="Lại Quan Thiên" userId="7122f88e-d84d-4065-8574-ab3849c907ee" providerId="ADAL" clId="{34B715D5-94C8-4BDD-92A6-791D61667D8F}" dt="2025-04-16T19:15:59.534" v="1243"/>
          <pc:sldLayoutMkLst>
            <pc:docMk/>
            <pc:sldMasterMk cId="4008621844" sldId="2147483660"/>
            <pc:sldLayoutMk cId="2637150368" sldId="2147483665"/>
          </pc:sldLayoutMkLst>
          <pc:spChg chg="add mod">
            <ac:chgData name="Lại Quan Thiên" userId="7122f88e-d84d-4065-8574-ab3849c907ee" providerId="ADAL" clId="{34B715D5-94C8-4BDD-92A6-791D61667D8F}" dt="2025-04-16T19:15:56.193" v="1239"/>
            <ac:spMkLst>
              <pc:docMk/>
              <pc:sldMasterMk cId="4008621844" sldId="2147483660"/>
              <pc:sldLayoutMk cId="2637150368" sldId="2147483665"/>
              <ac:spMk id="2" creationId="{CCECCB16-E11C-ED7C-F340-016AEB449F3B}"/>
            </ac:spMkLst>
          </pc:spChg>
        </pc:sldLayoutChg>
        <pc:sldLayoutChg chg="addSp modSp">
          <pc:chgData name="Lại Quan Thiên" userId="7122f88e-d84d-4065-8574-ab3849c907ee" providerId="ADAL" clId="{34B715D5-94C8-4BDD-92A6-791D61667D8F}" dt="2025-04-16T19:15:58.029" v="1241"/>
          <pc:sldLayoutMkLst>
            <pc:docMk/>
            <pc:sldMasterMk cId="4008621844" sldId="2147483660"/>
            <pc:sldLayoutMk cId="1516132038" sldId="2147483666"/>
          </pc:sldLayoutMkLst>
          <pc:spChg chg="add mod">
            <ac:chgData name="Lại Quan Thiên" userId="7122f88e-d84d-4065-8574-ab3849c907ee" providerId="ADAL" clId="{34B715D5-94C8-4BDD-92A6-791D61667D8F}" dt="2025-04-16T19:15:58.029" v="1241"/>
            <ac:spMkLst>
              <pc:docMk/>
              <pc:sldMasterMk cId="4008621844" sldId="2147483660"/>
              <pc:sldLayoutMk cId="1516132038" sldId="2147483666"/>
              <ac:spMk id="2" creationId="{FD7389FA-7981-7D1B-2F96-492A85326C21}"/>
            </ac:spMkLst>
          </pc:spChg>
        </pc:sldLayoutChg>
        <pc:sldLayoutChg chg="addSp modSp">
          <pc:chgData name="Lại Quan Thiên" userId="7122f88e-d84d-4065-8574-ab3849c907ee" providerId="ADAL" clId="{34B715D5-94C8-4BDD-92A6-791D61667D8F}" dt="2025-04-16T19:16:00.529" v="1244"/>
          <pc:sldLayoutMkLst>
            <pc:docMk/>
            <pc:sldMasterMk cId="4008621844" sldId="2147483660"/>
            <pc:sldLayoutMk cId="3998436288" sldId="2147483667"/>
          </pc:sldLayoutMkLst>
          <pc:spChg chg="add mod">
            <ac:chgData name="Lại Quan Thiên" userId="7122f88e-d84d-4065-8574-ab3849c907ee" providerId="ADAL" clId="{34B715D5-94C8-4BDD-92A6-791D61667D8F}" dt="2025-04-16T19:16:00.529" v="1244"/>
            <ac:spMkLst>
              <pc:docMk/>
              <pc:sldMasterMk cId="4008621844" sldId="2147483660"/>
              <pc:sldLayoutMk cId="3998436288" sldId="2147483667"/>
              <ac:spMk id="2" creationId="{BC8DB2B6-40E3-B148-8527-21102AD477FA}"/>
            </ac:spMkLst>
          </pc:spChg>
        </pc:sldLayoutChg>
        <pc:sldLayoutChg chg="addSp modSp">
          <pc:chgData name="Lại Quan Thiên" userId="7122f88e-d84d-4065-8574-ab3849c907ee" providerId="ADAL" clId="{34B715D5-94C8-4BDD-92A6-791D61667D8F}" dt="2025-04-16T19:16:01.335" v="1245"/>
          <pc:sldLayoutMkLst>
            <pc:docMk/>
            <pc:sldMasterMk cId="4008621844" sldId="2147483660"/>
            <pc:sldLayoutMk cId="294330033" sldId="2147483668"/>
          </pc:sldLayoutMkLst>
          <pc:spChg chg="add mod">
            <ac:chgData name="Lại Quan Thiên" userId="7122f88e-d84d-4065-8574-ab3849c907ee" providerId="ADAL" clId="{34B715D5-94C8-4BDD-92A6-791D61667D8F}" dt="2025-04-16T19:16:01.335" v="1245"/>
            <ac:spMkLst>
              <pc:docMk/>
              <pc:sldMasterMk cId="4008621844" sldId="2147483660"/>
              <pc:sldLayoutMk cId="294330033" sldId="2147483668"/>
              <ac:spMk id="2" creationId="{1823A7A8-60B6-0979-826B-216B880E5491}"/>
            </ac:spMkLst>
          </pc:spChg>
        </pc:sldLayoutChg>
        <pc:sldLayoutChg chg="addSp modSp">
          <pc:chgData name="Lại Quan Thiên" userId="7122f88e-d84d-4065-8574-ab3849c907ee" providerId="ADAL" clId="{34B715D5-94C8-4BDD-92A6-791D61667D8F}" dt="2025-04-16T19:16:01.934" v="1246"/>
          <pc:sldLayoutMkLst>
            <pc:docMk/>
            <pc:sldMasterMk cId="4008621844" sldId="2147483660"/>
            <pc:sldLayoutMk cId="2318343238" sldId="2147483669"/>
          </pc:sldLayoutMkLst>
          <pc:spChg chg="add mod">
            <ac:chgData name="Lại Quan Thiên" userId="7122f88e-d84d-4065-8574-ab3849c907ee" providerId="ADAL" clId="{34B715D5-94C8-4BDD-92A6-791D61667D8F}" dt="2025-04-16T19:16:01.934" v="1246"/>
            <ac:spMkLst>
              <pc:docMk/>
              <pc:sldMasterMk cId="4008621844" sldId="2147483660"/>
              <pc:sldLayoutMk cId="2318343238" sldId="2147483669"/>
              <ac:spMk id="2" creationId="{795213A0-3069-5452-F88B-0B708B7953E7}"/>
            </ac:spMkLst>
          </pc:spChg>
        </pc:sldLayoutChg>
        <pc:sldLayoutChg chg="del">
          <pc:chgData name="Lại Quan Thiên" userId="7122f88e-d84d-4065-8574-ab3849c907ee" providerId="ADAL" clId="{34B715D5-94C8-4BDD-92A6-791D61667D8F}" dt="2025-04-17T03:18:57.448" v="2429" actId="47"/>
          <pc:sldLayoutMkLst>
            <pc:docMk/>
            <pc:sldMasterMk cId="4008621844" sldId="2147483660"/>
            <pc:sldLayoutMk cId="1491734860" sldId="2147483670"/>
          </pc:sldLayoutMkLst>
        </pc:sldLayoutChg>
      </pc:sldMasterChg>
    </pc:docChg>
  </pc:docChgLst>
  <pc:docChgLst>
    <pc:chgData name="Lại Quan Thiên" userId="7122f88e-d84d-4065-8574-ab3849c907ee" providerId="ADAL" clId="{8F369747-F0CF-41A4-9178-22590022214F}"/>
    <pc:docChg chg="undo redo custSel addSld delSld modSld sldOrd">
      <pc:chgData name="Lại Quan Thiên" userId="7122f88e-d84d-4065-8574-ab3849c907ee" providerId="ADAL" clId="{8F369747-F0CF-41A4-9178-22590022214F}" dt="2025-06-10T10:20:25.503" v="726" actId="20577"/>
      <pc:docMkLst>
        <pc:docMk/>
      </pc:docMkLst>
      <pc:sldChg chg="addSp delSp modSp del mod ord">
        <pc:chgData name="Lại Quan Thiên" userId="7122f88e-d84d-4065-8574-ab3849c907ee" providerId="ADAL" clId="{8F369747-F0CF-41A4-9178-22590022214F}" dt="2025-06-04T20:10:39.004" v="685" actId="2696"/>
        <pc:sldMkLst>
          <pc:docMk/>
          <pc:sldMk cId="773338865" sldId="256"/>
        </pc:sldMkLst>
      </pc:sldChg>
      <pc:sldChg chg="add del">
        <pc:chgData name="Lại Quan Thiên" userId="7122f88e-d84d-4065-8574-ab3849c907ee" providerId="ADAL" clId="{8F369747-F0CF-41A4-9178-22590022214F}" dt="2025-06-04T20:10:47.025" v="687"/>
        <pc:sldMkLst>
          <pc:docMk/>
          <pc:sldMk cId="2015368645" sldId="256"/>
        </pc:sldMkLst>
      </pc:sldChg>
      <pc:sldChg chg="add del">
        <pc:chgData name="Lại Quan Thiên" userId="7122f88e-d84d-4065-8574-ab3849c907ee" providerId="ADAL" clId="{8F369747-F0CF-41A4-9178-22590022214F}" dt="2025-06-04T20:10:53.306" v="690"/>
        <pc:sldMkLst>
          <pc:docMk/>
          <pc:sldMk cId="2551767921" sldId="256"/>
        </pc:sldMkLst>
      </pc:sldChg>
      <pc:sldChg chg="addSp delSp modSp add mod ord">
        <pc:chgData name="Lại Quan Thiên" userId="7122f88e-d84d-4065-8574-ab3849c907ee" providerId="ADAL" clId="{8F369747-F0CF-41A4-9178-22590022214F}" dt="2025-06-10T10:20:25.503" v="726" actId="20577"/>
        <pc:sldMkLst>
          <pc:docMk/>
          <pc:sldMk cId="2717136797" sldId="256"/>
        </pc:sldMkLst>
        <pc:spChg chg="add del">
          <ac:chgData name="Lại Quan Thiên" userId="7122f88e-d84d-4065-8574-ab3849c907ee" providerId="ADAL" clId="{8F369747-F0CF-41A4-9178-22590022214F}" dt="2025-06-10T09:42:32.377" v="717" actId="478"/>
          <ac:spMkLst>
            <pc:docMk/>
            <pc:sldMk cId="2717136797" sldId="256"/>
            <ac:spMk id="6" creationId="{EB0FB490-8D87-5CDE-43F4-B78570021B75}"/>
          </ac:spMkLst>
        </pc:spChg>
        <pc:spChg chg="mod">
          <ac:chgData name="Lại Quan Thiên" userId="7122f88e-d84d-4065-8574-ab3849c907ee" providerId="ADAL" clId="{8F369747-F0CF-41A4-9178-22590022214F}" dt="2025-06-10T10:20:25.503" v="726" actId="20577"/>
          <ac:spMkLst>
            <pc:docMk/>
            <pc:sldMk cId="2717136797" sldId="256"/>
            <ac:spMk id="8" creationId="{D0DA51F8-3C10-4938-41C4-1E69FF089AEC}"/>
          </ac:spMkLst>
        </pc:spChg>
        <pc:spChg chg="mod">
          <ac:chgData name="Lại Quan Thiên" userId="7122f88e-d84d-4065-8574-ab3849c907ee" providerId="ADAL" clId="{8F369747-F0CF-41A4-9178-22590022214F}" dt="2025-06-10T09:42:32.041" v="715" actId="14100"/>
          <ac:spMkLst>
            <pc:docMk/>
            <pc:sldMk cId="2717136797" sldId="256"/>
            <ac:spMk id="11" creationId="{5D27F580-79A4-461C-C8F7-3AD6B94468EE}"/>
          </ac:spMkLst>
        </pc:spChg>
        <pc:spChg chg="mod">
          <ac:chgData name="Lại Quan Thiên" userId="7122f88e-d84d-4065-8574-ab3849c907ee" providerId="ADAL" clId="{8F369747-F0CF-41A4-9178-22590022214F}" dt="2025-06-04T20:12:59.984" v="700" actId="20577"/>
          <ac:spMkLst>
            <pc:docMk/>
            <pc:sldMk cId="2717136797" sldId="256"/>
            <ac:spMk id="41" creationId="{657FDBC7-A9EE-B0C0-5A1D-D728E9405033}"/>
          </ac:spMkLst>
        </pc:spChg>
        <pc:cxnChg chg="add del mod">
          <ac:chgData name="Lại Quan Thiên" userId="7122f88e-d84d-4065-8574-ab3849c907ee" providerId="ADAL" clId="{8F369747-F0CF-41A4-9178-22590022214F}" dt="2025-06-10T09:42:32.377" v="717" actId="478"/>
          <ac:cxnSpMkLst>
            <pc:docMk/>
            <pc:sldMk cId="2717136797" sldId="256"/>
            <ac:cxnSpMk id="56" creationId="{D0EB11EA-6028-D3AA-5A53-4BC54BD3826D}"/>
          </ac:cxnSpMkLst>
        </pc:cxnChg>
      </pc:sldChg>
      <pc:sldChg chg="modSp del mod">
        <pc:chgData name="Lại Quan Thiên" userId="7122f88e-d84d-4065-8574-ab3849c907ee" providerId="ADAL" clId="{8F369747-F0CF-41A4-9178-22590022214F}" dt="2025-06-04T19:36:55.664" v="481" actId="47"/>
        <pc:sldMkLst>
          <pc:docMk/>
          <pc:sldMk cId="3536189866" sldId="257"/>
        </pc:sldMkLst>
      </pc:sldChg>
      <pc:sldChg chg="modSp del mod ord">
        <pc:chgData name="Lại Quan Thiên" userId="7122f88e-d84d-4065-8574-ab3849c907ee" providerId="ADAL" clId="{8F369747-F0CF-41A4-9178-22590022214F}" dt="2025-06-04T19:36:55.664" v="481" actId="47"/>
        <pc:sldMkLst>
          <pc:docMk/>
          <pc:sldMk cId="651966457" sldId="258"/>
        </pc:sldMkLst>
      </pc:sldChg>
      <pc:sldChg chg="modSp del mod">
        <pc:chgData name="Lại Quan Thiên" userId="7122f88e-d84d-4065-8574-ab3849c907ee" providerId="ADAL" clId="{8F369747-F0CF-41A4-9178-22590022214F}" dt="2025-06-04T19:39:10.533" v="533" actId="47"/>
        <pc:sldMkLst>
          <pc:docMk/>
          <pc:sldMk cId="1979303160" sldId="259"/>
        </pc:sldMkLst>
      </pc:sldChg>
      <pc:sldChg chg="modSp mod">
        <pc:chgData name="Lại Quan Thiên" userId="7122f88e-d84d-4065-8574-ab3849c907ee" providerId="ADAL" clId="{8F369747-F0CF-41A4-9178-22590022214F}" dt="2025-06-04T20:03:47.656" v="653" actId="20577"/>
        <pc:sldMkLst>
          <pc:docMk/>
          <pc:sldMk cId="0" sldId="262"/>
        </pc:sldMkLst>
        <pc:spChg chg="mod">
          <ac:chgData name="Lại Quan Thiên" userId="7122f88e-d84d-4065-8574-ab3849c907ee" providerId="ADAL" clId="{8F369747-F0CF-41A4-9178-22590022214F}" dt="2025-06-04T15:24:54.301" v="432" actId="20577"/>
          <ac:spMkLst>
            <pc:docMk/>
            <pc:sldMk cId="0" sldId="262"/>
            <ac:spMk id="4" creationId="{E9481F73-7ABD-1672-C626-880A28238D1A}"/>
          </ac:spMkLst>
        </pc:spChg>
        <pc:spChg chg="mod">
          <ac:chgData name="Lại Quan Thiên" userId="7122f88e-d84d-4065-8574-ab3849c907ee" providerId="ADAL" clId="{8F369747-F0CF-41A4-9178-22590022214F}" dt="2025-06-04T15:24:57.329" v="433" actId="20577"/>
          <ac:spMkLst>
            <pc:docMk/>
            <pc:sldMk cId="0" sldId="262"/>
            <ac:spMk id="5" creationId="{F84FE948-70EA-BA2C-62AB-B53EE843AE36}"/>
          </ac:spMkLst>
        </pc:spChg>
        <pc:spChg chg="mod">
          <ac:chgData name="Lại Quan Thiên" userId="7122f88e-d84d-4065-8574-ab3849c907ee" providerId="ADAL" clId="{8F369747-F0CF-41A4-9178-22590022214F}" dt="2025-06-04T20:03:47.656" v="653" actId="20577"/>
          <ac:spMkLst>
            <pc:docMk/>
            <pc:sldMk cId="0" sldId="262"/>
            <ac:spMk id="221" creationId="{00000000-0000-0000-0000-000000000000}"/>
          </ac:spMkLst>
        </pc:spChg>
      </pc:sldChg>
      <pc:sldChg chg="addSp delSp modSp add mod delAnim modAnim">
        <pc:chgData name="Lại Quan Thiên" userId="7122f88e-d84d-4065-8574-ab3849c907ee" providerId="ADAL" clId="{8F369747-F0CF-41A4-9178-22590022214F}" dt="2025-06-04T20:07:53.913" v="676" actId="21"/>
        <pc:sldMkLst>
          <pc:docMk/>
          <pc:sldMk cId="1991172641" sldId="265"/>
        </pc:sldMkLst>
      </pc:sldChg>
      <pc:sldChg chg="mod modShow">
        <pc:chgData name="Lại Quan Thiên" userId="7122f88e-d84d-4065-8574-ab3849c907ee" providerId="ADAL" clId="{8F369747-F0CF-41A4-9178-22590022214F}" dt="2025-06-04T19:35:03.505" v="435" actId="729"/>
        <pc:sldMkLst>
          <pc:docMk/>
          <pc:sldMk cId="2942282217" sldId="268"/>
        </pc:sldMkLst>
      </pc:sldChg>
      <pc:sldChg chg="modSp mod">
        <pc:chgData name="Lại Quan Thiên" userId="7122f88e-d84d-4065-8574-ab3849c907ee" providerId="ADAL" clId="{8F369747-F0CF-41A4-9178-22590022214F}" dt="2025-06-04T19:40:25.773" v="618"/>
        <pc:sldMkLst>
          <pc:docMk/>
          <pc:sldMk cId="3408611566" sldId="269"/>
        </pc:sldMkLst>
        <pc:spChg chg="mod">
          <ac:chgData name="Lại Quan Thiên" userId="7122f88e-d84d-4065-8574-ab3849c907ee" providerId="ADAL" clId="{8F369747-F0CF-41A4-9178-22590022214F}" dt="2025-06-04T19:40:25.773" v="618"/>
          <ac:spMkLst>
            <pc:docMk/>
            <pc:sldMk cId="3408611566" sldId="269"/>
            <ac:spMk id="3" creationId="{7E8A251D-A606-1E6A-87B9-7FE8B9A59F7F}"/>
          </ac:spMkLst>
        </pc:spChg>
        <pc:spChg chg="mod">
          <ac:chgData name="Lại Quan Thiên" userId="7122f88e-d84d-4065-8574-ab3849c907ee" providerId="ADAL" clId="{8F369747-F0CF-41A4-9178-22590022214F}" dt="2025-06-04T19:36:49.649" v="480" actId="1076"/>
          <ac:spMkLst>
            <pc:docMk/>
            <pc:sldMk cId="3408611566" sldId="269"/>
            <ac:spMk id="4" creationId="{33F44415-9105-5264-8486-EFC760CC5ADE}"/>
          </ac:spMkLst>
        </pc:spChg>
      </pc:sldChg>
      <pc:sldChg chg="modSp mod">
        <pc:chgData name="Lại Quan Thiên" userId="7122f88e-d84d-4065-8574-ab3849c907ee" providerId="ADAL" clId="{8F369747-F0CF-41A4-9178-22590022214F}" dt="2025-06-04T15:20:27.810" v="392" actId="14100"/>
        <pc:sldMkLst>
          <pc:docMk/>
          <pc:sldMk cId="3390826016" sldId="270"/>
        </pc:sldMkLst>
        <pc:spChg chg="mod">
          <ac:chgData name="Lại Quan Thiên" userId="7122f88e-d84d-4065-8574-ab3849c907ee" providerId="ADAL" clId="{8F369747-F0CF-41A4-9178-22590022214F}" dt="2025-06-04T15:20:27.810" v="392" actId="14100"/>
          <ac:spMkLst>
            <pc:docMk/>
            <pc:sldMk cId="3390826016" sldId="270"/>
            <ac:spMk id="5" creationId="{80BDE4F0-D519-AC11-4C80-4696DD92D1DD}"/>
          </ac:spMkLst>
        </pc:spChg>
      </pc:sldChg>
      <pc:sldChg chg="modSp mod">
        <pc:chgData name="Lại Quan Thiên" userId="7122f88e-d84d-4065-8574-ab3849c907ee" providerId="ADAL" clId="{8F369747-F0CF-41A4-9178-22590022214F}" dt="2025-06-04T20:11:32.395" v="696" actId="20577"/>
        <pc:sldMkLst>
          <pc:docMk/>
          <pc:sldMk cId="1941786717" sldId="273"/>
        </pc:sldMkLst>
        <pc:spChg chg="mod">
          <ac:chgData name="Lại Quan Thiên" userId="7122f88e-d84d-4065-8574-ab3849c907ee" providerId="ADAL" clId="{8F369747-F0CF-41A4-9178-22590022214F}" dt="2025-06-04T15:24:45.570" v="416" actId="14100"/>
          <ac:spMkLst>
            <pc:docMk/>
            <pc:sldMk cId="1941786717" sldId="273"/>
            <ac:spMk id="4" creationId="{651CB7D1-C4FA-A6C8-7BA4-05AB1AD97C2B}"/>
          </ac:spMkLst>
        </pc:spChg>
        <pc:spChg chg="mod">
          <ac:chgData name="Lại Quan Thiên" userId="7122f88e-d84d-4065-8574-ab3849c907ee" providerId="ADAL" clId="{8F369747-F0CF-41A4-9178-22590022214F}" dt="2025-06-04T20:11:32.395" v="696" actId="20577"/>
          <ac:spMkLst>
            <pc:docMk/>
            <pc:sldMk cId="1941786717" sldId="273"/>
            <ac:spMk id="7" creationId="{38F28247-ABA2-1D66-D125-DD6CB76D2F53}"/>
          </ac:spMkLst>
        </pc:spChg>
      </pc:sldChg>
      <pc:sldChg chg="mod modShow">
        <pc:chgData name="Lại Quan Thiên" userId="7122f88e-d84d-4065-8574-ab3849c907ee" providerId="ADAL" clId="{8F369747-F0CF-41A4-9178-22590022214F}" dt="2025-06-04T19:34:47.111" v="434" actId="729"/>
        <pc:sldMkLst>
          <pc:docMk/>
          <pc:sldMk cId="1271481481" sldId="275"/>
        </pc:sldMkLst>
      </pc:sldChg>
      <pc:sldChg chg="add del">
        <pc:chgData name="Lại Quan Thiên" userId="7122f88e-d84d-4065-8574-ab3849c907ee" providerId="ADAL" clId="{8F369747-F0CF-41A4-9178-22590022214F}" dt="2025-06-04T19:37:17.956" v="508" actId="47"/>
        <pc:sldMkLst>
          <pc:docMk/>
          <pc:sldMk cId="2609626546" sldId="276"/>
        </pc:sldMkLst>
      </pc:sldChg>
      <pc:sldChg chg="modSp add mod ord">
        <pc:chgData name="Lại Quan Thiên" userId="7122f88e-d84d-4065-8574-ab3849c907ee" providerId="ADAL" clId="{8F369747-F0CF-41A4-9178-22590022214F}" dt="2025-06-04T20:11:20.706" v="694"/>
        <pc:sldMkLst>
          <pc:docMk/>
          <pc:sldMk cId="795327257" sldId="277"/>
        </pc:sldMkLst>
        <pc:spChg chg="mod">
          <ac:chgData name="Lại Quan Thiên" userId="7122f88e-d84d-4065-8574-ab3849c907ee" providerId="ADAL" clId="{8F369747-F0CF-41A4-9178-22590022214F}" dt="2025-06-04T19:40:30.950" v="620" actId="113"/>
          <ac:spMkLst>
            <pc:docMk/>
            <pc:sldMk cId="795327257" sldId="277"/>
            <ac:spMk id="3" creationId="{10A05707-9978-4F44-FCDA-660643F48B14}"/>
          </ac:spMkLst>
        </pc:spChg>
        <pc:spChg chg="mod">
          <ac:chgData name="Lại Quan Thiên" userId="7122f88e-d84d-4065-8574-ab3849c907ee" providerId="ADAL" clId="{8F369747-F0CF-41A4-9178-22590022214F}" dt="2025-06-04T19:40:35.378" v="621" actId="1076"/>
          <ac:spMkLst>
            <pc:docMk/>
            <pc:sldMk cId="795327257" sldId="277"/>
            <ac:spMk id="4" creationId="{8EB6ACF3-981F-7C4A-4643-9442CF6B4AE0}"/>
          </ac:spMkLst>
        </pc:spChg>
      </pc:sldChg>
      <pc:sldChg chg="add del">
        <pc:chgData name="Lại Quan Thiên" userId="7122f88e-d84d-4065-8574-ab3849c907ee" providerId="ADAL" clId="{8F369747-F0CF-41A4-9178-22590022214F}" dt="2025-06-04T19:37:16.620" v="506"/>
        <pc:sldMkLst>
          <pc:docMk/>
          <pc:sldMk cId="2863785111" sldId="277"/>
        </pc:sldMkLst>
      </pc:sldChg>
      <pc:sldChg chg="addSp add">
        <pc:chgData name="Lại Quan Thiên" userId="7122f88e-d84d-4065-8574-ab3849c907ee" providerId="ADAL" clId="{8F369747-F0CF-41A4-9178-22590022214F}" dt="2025-06-04T20:10:47.114" v="688"/>
        <pc:sldMkLst>
          <pc:docMk/>
          <pc:sldMk cId="4292137589" sldId="278"/>
        </pc:sldMkLst>
      </pc:sldChg>
      <pc:sldChg chg="add">
        <pc:chgData name="Lại Quan Thiên" userId="7122f88e-d84d-4065-8574-ab3849c907ee" providerId="ADAL" clId="{8F369747-F0CF-41A4-9178-22590022214F}" dt="2025-06-04T20:03:24.916" v="622"/>
        <pc:sldMkLst>
          <pc:docMk/>
          <pc:sldMk cId="0" sldId="279"/>
        </pc:sldMkLst>
      </pc:sldChg>
      <pc:sldChg chg="add">
        <pc:chgData name="Lại Quan Thiên" userId="7122f88e-d84d-4065-8574-ab3849c907ee" providerId="ADAL" clId="{8F369747-F0CF-41A4-9178-22590022214F}" dt="2025-06-04T20:03:24.916" v="622"/>
        <pc:sldMkLst>
          <pc:docMk/>
          <pc:sldMk cId="2414738343" sldId="280"/>
        </pc:sldMkLst>
      </pc:sldChg>
      <pc:sldChg chg="add">
        <pc:chgData name="Lại Quan Thiên" userId="7122f88e-d84d-4065-8574-ab3849c907ee" providerId="ADAL" clId="{8F369747-F0CF-41A4-9178-22590022214F}" dt="2025-06-04T20:03:24.916" v="622"/>
        <pc:sldMkLst>
          <pc:docMk/>
          <pc:sldMk cId="890795335" sldId="281"/>
        </pc:sldMkLst>
      </pc:sldChg>
      <pc:sldChg chg="addSp modSp new mod modAnim">
        <pc:chgData name="Lại Quan Thiên" userId="7122f88e-d84d-4065-8574-ab3849c907ee" providerId="ADAL" clId="{8F369747-F0CF-41A4-9178-22590022214F}" dt="2025-06-04T20:04:19.008" v="657" actId="1076"/>
        <pc:sldMkLst>
          <pc:docMk/>
          <pc:sldMk cId="4139220507" sldId="282"/>
        </pc:sldMkLst>
        <pc:picChg chg="add mod">
          <ac:chgData name="Lại Quan Thiên" userId="7122f88e-d84d-4065-8574-ab3849c907ee" providerId="ADAL" clId="{8F369747-F0CF-41A4-9178-22590022214F}" dt="2025-06-04T20:04:19.008" v="657" actId="1076"/>
          <ac:picMkLst>
            <pc:docMk/>
            <pc:sldMk cId="4139220507" sldId="282"/>
            <ac:picMk id="3" creationId="{FD698058-85BD-2E50-A866-059F148EE841}"/>
          </ac:picMkLst>
        </pc:picChg>
      </pc:sldChg>
      <pc:sldChg chg="addSp modSp new mod modAnim">
        <pc:chgData name="Lại Quan Thiên" userId="7122f88e-d84d-4065-8574-ab3849c907ee" providerId="ADAL" clId="{8F369747-F0CF-41A4-9178-22590022214F}" dt="2025-06-04T20:06:48.120" v="670" actId="1076"/>
        <pc:sldMkLst>
          <pc:docMk/>
          <pc:sldMk cId="225324617" sldId="283"/>
        </pc:sldMkLst>
        <pc:picChg chg="add mod">
          <ac:chgData name="Lại Quan Thiên" userId="7122f88e-d84d-4065-8574-ab3849c907ee" providerId="ADAL" clId="{8F369747-F0CF-41A4-9178-22590022214F}" dt="2025-06-04T20:06:48.120" v="670" actId="1076"/>
          <ac:picMkLst>
            <pc:docMk/>
            <pc:sldMk cId="225324617" sldId="283"/>
            <ac:picMk id="3" creationId="{2DB1E8DF-116A-BBB2-06B2-CA3581D5EEEC}"/>
          </ac:picMkLst>
        </pc:picChg>
      </pc:sldChg>
      <pc:sldChg chg="addSp modSp new mod modAnim">
        <pc:chgData name="Lại Quan Thiên" userId="7122f88e-d84d-4065-8574-ab3849c907ee" providerId="ADAL" clId="{8F369747-F0CF-41A4-9178-22590022214F}" dt="2025-06-04T20:08:05.359" v="680" actId="1076"/>
        <pc:sldMkLst>
          <pc:docMk/>
          <pc:sldMk cId="2355009783" sldId="284"/>
        </pc:sldMkLst>
        <pc:picChg chg="add mod">
          <ac:chgData name="Lại Quan Thiên" userId="7122f88e-d84d-4065-8574-ab3849c907ee" providerId="ADAL" clId="{8F369747-F0CF-41A4-9178-22590022214F}" dt="2025-06-04T20:08:05.359" v="680" actId="1076"/>
          <ac:picMkLst>
            <pc:docMk/>
            <pc:sldMk cId="2355009783" sldId="284"/>
            <ac:picMk id="3" creationId="{AD950D4C-BF95-E731-3B78-09FC17064A72}"/>
          </ac:picMkLst>
        </pc:picChg>
      </pc:sldChg>
      <pc:sldChg chg="addSp modSp new mod ord modAnim">
        <pc:chgData name="Lại Quan Thiên" userId="7122f88e-d84d-4065-8574-ab3849c907ee" providerId="ADAL" clId="{8F369747-F0CF-41A4-9178-22590022214F}" dt="2025-06-04T20:08:09.279" v="682"/>
        <pc:sldMkLst>
          <pc:docMk/>
          <pc:sldMk cId="2946577547" sldId="285"/>
        </pc:sldMkLst>
        <pc:picChg chg="add mod">
          <ac:chgData name="Lại Quan Thiên" userId="7122f88e-d84d-4065-8574-ab3849c907ee" providerId="ADAL" clId="{8F369747-F0CF-41A4-9178-22590022214F}" dt="2025-06-04T20:07:58.009" v="679" actId="1076"/>
          <ac:picMkLst>
            <pc:docMk/>
            <pc:sldMk cId="2946577547" sldId="285"/>
            <ac:picMk id="3" creationId="{DC96E6F6-F2A4-AC4B-7B8E-463992D85664}"/>
          </ac:picMkLst>
        </pc:picChg>
      </pc:sldChg>
      <pc:sldChg chg="addSp delSp modSp new mod modAnim">
        <pc:chgData name="Lại Quan Thiên" userId="7122f88e-d84d-4065-8574-ab3849c907ee" providerId="ADAL" clId="{8F369747-F0CF-41A4-9178-22590022214F}" dt="2025-06-05T03:36:35.342" v="711" actId="1038"/>
        <pc:sldMkLst>
          <pc:docMk/>
          <pc:sldMk cId="3296502040" sldId="287"/>
        </pc:sldMkLst>
        <pc:picChg chg="add mod">
          <ac:chgData name="Lại Quan Thiên" userId="7122f88e-d84d-4065-8574-ab3849c907ee" providerId="ADAL" clId="{8F369747-F0CF-41A4-9178-22590022214F}" dt="2025-06-05T03:36:35.342" v="711" actId="1038"/>
          <ac:picMkLst>
            <pc:docMk/>
            <pc:sldMk cId="3296502040" sldId="287"/>
            <ac:picMk id="5" creationId="{739F6DB0-5092-37CB-50D8-85603BD92D4A}"/>
          </ac:picMkLst>
        </pc:picChg>
      </pc:sldChg>
      <pc:sldMasterChg chg="delSldLayout">
        <pc:chgData name="Lại Quan Thiên" userId="7122f88e-d84d-4065-8574-ab3849c907ee" providerId="ADAL" clId="{8F369747-F0CF-41A4-9178-22590022214F}" dt="2025-06-04T19:37:17.956" v="508" actId="47"/>
        <pc:sldMasterMkLst>
          <pc:docMk/>
          <pc:sldMasterMk cId="1335069399" sldId="2147483648"/>
        </pc:sldMasterMkLst>
        <pc:sldLayoutChg chg="del">
          <pc:chgData name="Lại Quan Thiên" userId="7122f88e-d84d-4065-8574-ab3849c907ee" providerId="ADAL" clId="{8F369747-F0CF-41A4-9178-22590022214F}" dt="2025-06-04T19:37:17.956" v="508" actId="47"/>
          <pc:sldLayoutMkLst>
            <pc:docMk/>
            <pc:sldMasterMk cId="1335069399" sldId="2147483648"/>
            <pc:sldLayoutMk cId="644561923" sldId="2147483670"/>
          </pc:sldLayoutMkLst>
        </pc:sldLayoutChg>
      </pc:sldMasterChg>
    </pc:docChg>
  </pc:docChgLst>
  <pc:docChgLst>
    <pc:chgData name="Trần Thế Hữu Phúc" userId="S::22521143@ms.uit.edu.vn::c4168c9a-f4f3-452f-a5cf-b4d0ccba3856" providerId="AD" clId="Web-{750E5D08-5A01-F116-B7ED-0E6796F8C7B6}"/>
    <pc:docChg chg="addSld delSld modSld sldOrd">
      <pc:chgData name="Trần Thế Hữu Phúc" userId="S::22521143@ms.uit.edu.vn::c4168c9a-f4f3-452f-a5cf-b4d0ccba3856" providerId="AD" clId="Web-{750E5D08-5A01-F116-B7ED-0E6796F8C7B6}" dt="2025-06-05T03:29:19.742" v="23"/>
      <pc:docMkLst>
        <pc:docMk/>
      </pc:docMkLst>
      <pc:sldChg chg="addSp delSp modSp add replId">
        <pc:chgData name="Trần Thế Hữu Phúc" userId="S::22521143@ms.uit.edu.vn::c4168c9a-f4f3-452f-a5cf-b4d0ccba3856" providerId="AD" clId="Web-{750E5D08-5A01-F116-B7ED-0E6796F8C7B6}" dt="2025-06-05T03:27:17.630" v="9"/>
        <pc:sldMkLst>
          <pc:docMk/>
          <pc:sldMk cId="3915149269" sldId="286"/>
        </pc:sldMkLst>
        <pc:picChg chg="add mod">
          <ac:chgData name="Trần Thế Hữu Phúc" userId="S::22521143@ms.uit.edu.vn::c4168c9a-f4f3-452f-a5cf-b4d0ccba3856" providerId="AD" clId="Web-{750E5D08-5A01-F116-B7ED-0E6796F8C7B6}" dt="2025-06-05T03:27:17.630" v="9"/>
          <ac:picMkLst>
            <pc:docMk/>
            <pc:sldMk cId="3915149269" sldId="286"/>
            <ac:picMk id="2" creationId="{319C1380-D73E-EDCD-3AAE-E5B98DF7C21D}"/>
          </ac:picMkLst>
        </pc:picChg>
      </pc:sldChg>
      <pc:sldChg chg="add del replId">
        <pc:chgData name="Trần Thế Hữu Phúc" userId="S::22521143@ms.uit.edu.vn::c4168c9a-f4f3-452f-a5cf-b4d0ccba3856" providerId="AD" clId="Web-{750E5D08-5A01-F116-B7ED-0E6796F8C7B6}" dt="2025-06-05T03:28:15.116" v="20"/>
        <pc:sldMkLst>
          <pc:docMk/>
          <pc:sldMk cId="1039086964" sldId="288"/>
        </pc:sldMkLst>
      </pc:sldChg>
      <pc:sldChg chg="addSp delSp modSp add replId">
        <pc:chgData name="Trần Thế Hữu Phúc" userId="S::22521143@ms.uit.edu.vn::c4168c9a-f4f3-452f-a5cf-b4d0ccba3856" providerId="AD" clId="Web-{750E5D08-5A01-F116-B7ED-0E6796F8C7B6}" dt="2025-06-05T03:27:36.287" v="11"/>
        <pc:sldMkLst>
          <pc:docMk/>
          <pc:sldMk cId="3438056062" sldId="289"/>
        </pc:sldMkLst>
        <pc:picChg chg="add mod">
          <ac:chgData name="Trần Thế Hữu Phúc" userId="S::22521143@ms.uit.edu.vn::c4168c9a-f4f3-452f-a5cf-b4d0ccba3856" providerId="AD" clId="Web-{750E5D08-5A01-F116-B7ED-0E6796F8C7B6}" dt="2025-06-05T03:27:36.287" v="11"/>
          <ac:picMkLst>
            <pc:docMk/>
            <pc:sldMk cId="3438056062" sldId="289"/>
            <ac:picMk id="2" creationId="{841D7EA8-955B-6977-3730-E55D46EAF4E1}"/>
          </ac:picMkLst>
        </pc:picChg>
      </pc:sldChg>
      <pc:sldChg chg="addSp delSp modSp add replId">
        <pc:chgData name="Trần Thế Hữu Phúc" userId="S::22521143@ms.uit.edu.vn::c4168c9a-f4f3-452f-a5cf-b4d0ccba3856" providerId="AD" clId="Web-{750E5D08-5A01-F116-B7ED-0E6796F8C7B6}" dt="2025-06-05T03:27:42.693" v="13"/>
        <pc:sldMkLst>
          <pc:docMk/>
          <pc:sldMk cId="3639247267" sldId="290"/>
        </pc:sldMkLst>
        <pc:picChg chg="add mod">
          <ac:chgData name="Trần Thế Hữu Phúc" userId="S::22521143@ms.uit.edu.vn::c4168c9a-f4f3-452f-a5cf-b4d0ccba3856" providerId="AD" clId="Web-{750E5D08-5A01-F116-B7ED-0E6796F8C7B6}" dt="2025-06-05T03:27:42.693" v="13"/>
          <ac:picMkLst>
            <pc:docMk/>
            <pc:sldMk cId="3639247267" sldId="290"/>
            <ac:picMk id="2" creationId="{25F9ADD6-3470-EF24-5907-8EB9121E075C}"/>
          </ac:picMkLst>
        </pc:picChg>
      </pc:sldChg>
      <pc:sldChg chg="addSp delSp modSp add replId">
        <pc:chgData name="Trần Thế Hữu Phúc" userId="S::22521143@ms.uit.edu.vn::c4168c9a-f4f3-452f-a5cf-b4d0ccba3856" providerId="AD" clId="Web-{750E5D08-5A01-F116-B7ED-0E6796F8C7B6}" dt="2025-06-05T03:27:48.209" v="15"/>
        <pc:sldMkLst>
          <pc:docMk/>
          <pc:sldMk cId="3950433828" sldId="291"/>
        </pc:sldMkLst>
        <pc:picChg chg="add mod">
          <ac:chgData name="Trần Thế Hữu Phúc" userId="S::22521143@ms.uit.edu.vn::c4168c9a-f4f3-452f-a5cf-b4d0ccba3856" providerId="AD" clId="Web-{750E5D08-5A01-F116-B7ED-0E6796F8C7B6}" dt="2025-06-05T03:27:48.209" v="15"/>
          <ac:picMkLst>
            <pc:docMk/>
            <pc:sldMk cId="3950433828" sldId="291"/>
            <ac:picMk id="2" creationId="{2CA44D2C-E624-DA67-4C02-9E8A4B69E929}"/>
          </ac:picMkLst>
        </pc:picChg>
      </pc:sldChg>
      <pc:sldChg chg="addSp delSp modSp add ord replId">
        <pc:chgData name="Trần Thế Hữu Phúc" userId="S::22521143@ms.uit.edu.vn::c4168c9a-f4f3-452f-a5cf-b4d0ccba3856" providerId="AD" clId="Web-{750E5D08-5A01-F116-B7ED-0E6796F8C7B6}" dt="2025-06-05T03:28:11.225" v="19"/>
        <pc:sldMkLst>
          <pc:docMk/>
          <pc:sldMk cId="1528243794" sldId="292"/>
        </pc:sldMkLst>
        <pc:picChg chg="add mod">
          <ac:chgData name="Trần Thế Hữu Phúc" userId="S::22521143@ms.uit.edu.vn::c4168c9a-f4f3-452f-a5cf-b4d0ccba3856" providerId="AD" clId="Web-{750E5D08-5A01-F116-B7ED-0E6796F8C7B6}" dt="2025-06-05T03:28:03.756" v="18"/>
          <ac:picMkLst>
            <pc:docMk/>
            <pc:sldMk cId="1528243794" sldId="292"/>
            <ac:picMk id="3" creationId="{F97B935A-EE03-89E1-008F-5E6BE2504C96}"/>
          </ac:picMkLst>
        </pc:picChg>
      </pc:sldChg>
      <pc:sldChg chg="addSp delSp modSp add replId">
        <pc:chgData name="Trần Thế Hữu Phúc" userId="S::22521143@ms.uit.edu.vn::c4168c9a-f4f3-452f-a5cf-b4d0ccba3856" providerId="AD" clId="Web-{750E5D08-5A01-F116-B7ED-0E6796F8C7B6}" dt="2025-06-05T03:29:19.742" v="23"/>
        <pc:sldMkLst>
          <pc:docMk/>
          <pc:sldMk cId="1620809281" sldId="293"/>
        </pc:sldMkLst>
        <pc:picChg chg="add mod">
          <ac:chgData name="Trần Thế Hữu Phúc" userId="S::22521143@ms.uit.edu.vn::c4168c9a-f4f3-452f-a5cf-b4d0ccba3856" providerId="AD" clId="Web-{750E5D08-5A01-F116-B7ED-0E6796F8C7B6}" dt="2025-06-05T03:29:19.742" v="23"/>
          <ac:picMkLst>
            <pc:docMk/>
            <pc:sldMk cId="1620809281" sldId="293"/>
            <ac:picMk id="2" creationId="{75B49161-4AB7-9AF7-CAE6-7ADED14F067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3D723A-4BFA-4CED-9286-B9A821961B48}" type="datetimeFigureOut">
              <a:rPr lang="en-US" smtClean="0"/>
              <a:t>13/06/2025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F7D3E-3C43-441A-9E73-9F6D504F7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5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44AC9F0A-9550-6962-59B5-B757D2213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b0f9523dd_0_68:notes">
            <a:extLst>
              <a:ext uri="{FF2B5EF4-FFF2-40B4-BE49-F238E27FC236}">
                <a16:creationId xmlns:a16="http://schemas.microsoft.com/office/drawing/2014/main" id="{58C984E6-1F5B-56AC-C9CF-40B14CAF9C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b0f9523dd_0_68:notes">
            <a:extLst>
              <a:ext uri="{FF2B5EF4-FFF2-40B4-BE49-F238E27FC236}">
                <a16:creationId xmlns:a16="http://schemas.microsoft.com/office/drawing/2014/main" id="{C8633B0D-CFE2-FA84-C1DB-A29F1C6A8F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792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0163D0B9-0762-668C-6E39-9DCA41468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b0f9523dd_0_68:notes">
            <a:extLst>
              <a:ext uri="{FF2B5EF4-FFF2-40B4-BE49-F238E27FC236}">
                <a16:creationId xmlns:a16="http://schemas.microsoft.com/office/drawing/2014/main" id="{5DBBC873-1486-CB9E-450E-8BFC837710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b0f9523dd_0_68:notes">
            <a:extLst>
              <a:ext uri="{FF2B5EF4-FFF2-40B4-BE49-F238E27FC236}">
                <a16:creationId xmlns:a16="http://schemas.microsoft.com/office/drawing/2014/main" id="{49604A30-5241-3A21-8111-9407FD01C0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212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08849F75-8ABF-6190-58A7-B3F5D0F43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b0f9523dd_0_68:notes">
            <a:extLst>
              <a:ext uri="{FF2B5EF4-FFF2-40B4-BE49-F238E27FC236}">
                <a16:creationId xmlns:a16="http://schemas.microsoft.com/office/drawing/2014/main" id="{9E603A1D-DD75-E9A7-3A93-96C1A40CEA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b0f9523dd_0_68:notes">
            <a:extLst>
              <a:ext uri="{FF2B5EF4-FFF2-40B4-BE49-F238E27FC236}">
                <a16:creationId xmlns:a16="http://schemas.microsoft.com/office/drawing/2014/main" id="{43D2EB3C-3851-7069-AA9C-775303A859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854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F029ED5D-94E3-418C-6BE1-A667A65D9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b0f9523dd_0_68:notes">
            <a:extLst>
              <a:ext uri="{FF2B5EF4-FFF2-40B4-BE49-F238E27FC236}">
                <a16:creationId xmlns:a16="http://schemas.microsoft.com/office/drawing/2014/main" id="{5A0223D5-3BB6-7855-43FE-15A7AED100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b0f9523dd_0_68:notes">
            <a:extLst>
              <a:ext uri="{FF2B5EF4-FFF2-40B4-BE49-F238E27FC236}">
                <a16:creationId xmlns:a16="http://schemas.microsoft.com/office/drawing/2014/main" id="{7EF32175-758F-F63D-6F60-C2D02BE70F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068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D2EEC925-4E15-1B5D-9761-B283F4F8E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b0f9523dd_0_68:notes">
            <a:extLst>
              <a:ext uri="{FF2B5EF4-FFF2-40B4-BE49-F238E27FC236}">
                <a16:creationId xmlns:a16="http://schemas.microsoft.com/office/drawing/2014/main" id="{4FD64003-959B-B06E-D12D-80BD828D68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b0f9523dd_0_68:notes">
            <a:extLst>
              <a:ext uri="{FF2B5EF4-FFF2-40B4-BE49-F238E27FC236}">
                <a16:creationId xmlns:a16="http://schemas.microsoft.com/office/drawing/2014/main" id="{C3DB6001-22D3-A0B3-5646-6E75D8DE39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750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412532FD-EA36-03F7-9F1C-FEFC8299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b0f9523dd_0_68:notes">
            <a:extLst>
              <a:ext uri="{FF2B5EF4-FFF2-40B4-BE49-F238E27FC236}">
                <a16:creationId xmlns:a16="http://schemas.microsoft.com/office/drawing/2014/main" id="{F2B01075-4010-6D5F-BFD4-33367024C4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b0f9523dd_0_68:notes">
            <a:extLst>
              <a:ext uri="{FF2B5EF4-FFF2-40B4-BE49-F238E27FC236}">
                <a16:creationId xmlns:a16="http://schemas.microsoft.com/office/drawing/2014/main" id="{6F247538-905C-45AF-CC49-180CF9AA86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053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3074D0C2-656D-E615-8B9F-CF983CC5E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b0f9523dd_0_68:notes">
            <a:extLst>
              <a:ext uri="{FF2B5EF4-FFF2-40B4-BE49-F238E27FC236}">
                <a16:creationId xmlns:a16="http://schemas.microsoft.com/office/drawing/2014/main" id="{F912DC6B-32E7-D6AA-9986-34266528EB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b0f9523dd_0_68:notes">
            <a:extLst>
              <a:ext uri="{FF2B5EF4-FFF2-40B4-BE49-F238E27FC236}">
                <a16:creationId xmlns:a16="http://schemas.microsoft.com/office/drawing/2014/main" id="{42AFB750-5419-4F24-06D2-D9BD249E10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108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75223423-A707-4D51-37BE-B062BC856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b0f9523dd_0_68:notes">
            <a:extLst>
              <a:ext uri="{FF2B5EF4-FFF2-40B4-BE49-F238E27FC236}">
                <a16:creationId xmlns:a16="http://schemas.microsoft.com/office/drawing/2014/main" id="{F248545E-B2A7-429B-EA8A-F21731AF6A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b0f9523dd_0_68:notes">
            <a:extLst>
              <a:ext uri="{FF2B5EF4-FFF2-40B4-BE49-F238E27FC236}">
                <a16:creationId xmlns:a16="http://schemas.microsoft.com/office/drawing/2014/main" id="{3887B713-9DC2-E617-4C1C-B9F7D5A524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350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C5500B5A-72D1-79F9-BB06-AC99B7B30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b0f9523dd_0_68:notes">
            <a:extLst>
              <a:ext uri="{FF2B5EF4-FFF2-40B4-BE49-F238E27FC236}">
                <a16:creationId xmlns:a16="http://schemas.microsoft.com/office/drawing/2014/main" id="{CE973324-1A48-348A-58A9-01FB8AD5D7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b0f9523dd_0_68:notes">
            <a:extLst>
              <a:ext uri="{FF2B5EF4-FFF2-40B4-BE49-F238E27FC236}">
                <a16:creationId xmlns:a16="http://schemas.microsoft.com/office/drawing/2014/main" id="{E63EF676-5FF1-473E-C7F6-38A95E12F1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701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03787EA7-6D7F-FF7F-CB78-B2784064A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b0f9523dd_0_68:notes">
            <a:extLst>
              <a:ext uri="{FF2B5EF4-FFF2-40B4-BE49-F238E27FC236}">
                <a16:creationId xmlns:a16="http://schemas.microsoft.com/office/drawing/2014/main" id="{BCB212E7-53FA-EAC5-BCE9-F8D92012D9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b0f9523dd_0_68:notes">
            <a:extLst>
              <a:ext uri="{FF2B5EF4-FFF2-40B4-BE49-F238E27FC236}">
                <a16:creationId xmlns:a16="http://schemas.microsoft.com/office/drawing/2014/main" id="{698E5E7A-117F-D784-8740-8669798360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582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>
          <a:extLst>
            <a:ext uri="{FF2B5EF4-FFF2-40B4-BE49-F238E27FC236}">
              <a16:creationId xmlns:a16="http://schemas.microsoft.com/office/drawing/2014/main" id="{DFAC6C4E-34BA-D675-7225-F2C3E6F08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d0c7d16c6_0_25:notes">
            <a:extLst>
              <a:ext uri="{FF2B5EF4-FFF2-40B4-BE49-F238E27FC236}">
                <a16:creationId xmlns:a16="http://schemas.microsoft.com/office/drawing/2014/main" id="{1B9ABB89-6DA3-2AED-9404-D2E0CBCE1D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d0c7d16c6_0_25:notes">
            <a:extLst>
              <a:ext uri="{FF2B5EF4-FFF2-40B4-BE49-F238E27FC236}">
                <a16:creationId xmlns:a16="http://schemas.microsoft.com/office/drawing/2014/main" id="{B8CF03D0-AC87-3F97-0E3F-F82BC2E8D2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445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8D3A1BA3-6E86-307F-987D-C75BF59C2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b0f9523dd_0_68:notes">
            <a:extLst>
              <a:ext uri="{FF2B5EF4-FFF2-40B4-BE49-F238E27FC236}">
                <a16:creationId xmlns:a16="http://schemas.microsoft.com/office/drawing/2014/main" id="{4609C973-61D2-E6BC-C1D2-0457C39226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b0f9523dd_0_68:notes">
            <a:extLst>
              <a:ext uri="{FF2B5EF4-FFF2-40B4-BE49-F238E27FC236}">
                <a16:creationId xmlns:a16="http://schemas.microsoft.com/office/drawing/2014/main" id="{F16EA4E0-D3FD-C36A-47F2-D9478C5B14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754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81553C39-90DB-32E7-9CBA-A8F5FC05A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b0f9523dd_0_68:notes">
            <a:extLst>
              <a:ext uri="{FF2B5EF4-FFF2-40B4-BE49-F238E27FC236}">
                <a16:creationId xmlns:a16="http://schemas.microsoft.com/office/drawing/2014/main" id="{244AECF8-AFC3-5525-8153-94AA518B10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b0f9523dd_0_68:notes">
            <a:extLst>
              <a:ext uri="{FF2B5EF4-FFF2-40B4-BE49-F238E27FC236}">
                <a16:creationId xmlns:a16="http://schemas.microsoft.com/office/drawing/2014/main" id="{4B9D0C70-A2FA-FE08-C826-62BB879527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779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5DE3D67A-BA30-9C44-C635-05D459461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b0f9523dd_0_68:notes">
            <a:extLst>
              <a:ext uri="{FF2B5EF4-FFF2-40B4-BE49-F238E27FC236}">
                <a16:creationId xmlns:a16="http://schemas.microsoft.com/office/drawing/2014/main" id="{70B03A78-20A5-7B02-A822-EC55693FFB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b0f9523dd_0_68:notes">
            <a:extLst>
              <a:ext uri="{FF2B5EF4-FFF2-40B4-BE49-F238E27FC236}">
                <a16:creationId xmlns:a16="http://schemas.microsoft.com/office/drawing/2014/main" id="{8404BC25-00DF-8F98-A88A-CE897CB9C9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645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4551AC26-670F-E246-3E85-185419529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b0f9523dd_0_68:notes">
            <a:extLst>
              <a:ext uri="{FF2B5EF4-FFF2-40B4-BE49-F238E27FC236}">
                <a16:creationId xmlns:a16="http://schemas.microsoft.com/office/drawing/2014/main" id="{308FE58B-12CE-B83D-401F-5B7031776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b0f9523dd_0_68:notes">
            <a:extLst>
              <a:ext uri="{FF2B5EF4-FFF2-40B4-BE49-F238E27FC236}">
                <a16:creationId xmlns:a16="http://schemas.microsoft.com/office/drawing/2014/main" id="{944F1414-8F55-6CF3-EBAF-1D202AFC4C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129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30B2D5FB-4428-7EDB-4B07-E8477E10E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b0f9523dd_0_68:notes">
            <a:extLst>
              <a:ext uri="{FF2B5EF4-FFF2-40B4-BE49-F238E27FC236}">
                <a16:creationId xmlns:a16="http://schemas.microsoft.com/office/drawing/2014/main" id="{103CF0B9-009E-FC61-6A25-CD5ED52CF1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b0f9523dd_0_68:notes">
            <a:extLst>
              <a:ext uri="{FF2B5EF4-FFF2-40B4-BE49-F238E27FC236}">
                <a16:creationId xmlns:a16="http://schemas.microsoft.com/office/drawing/2014/main" id="{EE68B3CB-D45A-04E7-85A9-D4179EE67F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149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B924-5FCA-E24B-31DF-6AD1A02A9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444A9-EDAC-D5C7-DBE1-F3F99EF93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E6FC4-8DF1-53F5-4A21-CEF428D5F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885EF-A056-6DA1-772E-8B384259C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85517-057F-DC95-BB60-2DF48150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1BBE-499F-4F75-B187-D06EA77B0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8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54A9-7368-9A8E-4FE9-F0E04AAED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39384-0643-2F62-0557-418D4260D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CA1B2-4AB8-C1F9-3B34-A9CC90D95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0461-F093-AC9A-EA24-99A89557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DF268-1ED8-5DB8-2B89-B33B899F5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1BBE-499F-4F75-B187-D06EA77B0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52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698B5C-2F98-BBFA-76E7-16FB2655B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87FF3A-2ED3-E594-3FE3-D145A1B63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E61CD-EC9F-A4E3-B67A-75B484914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23291-5F10-172E-5412-9880CFB42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13388-C6D4-B217-F763-96F6FBC4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1BBE-499F-4F75-B187-D06EA77B0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63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96400" y="1849151"/>
            <a:ext cx="5390000" cy="2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96400" y="4672251"/>
            <a:ext cx="53900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7290201" y="939701"/>
            <a:ext cx="4978400" cy="497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t="22755" b="17953"/>
          <a:stretch/>
        </p:blipFill>
        <p:spPr>
          <a:xfrm>
            <a:off x="-1521300" y="6055001"/>
            <a:ext cx="8817432" cy="8951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78D5863F-BE74-5C27-C159-CC66E6C8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6CD1BBE-499F-4F75-B187-D06EA77B0F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31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1279900" y="1785833"/>
            <a:ext cx="5487600" cy="14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279900" y="3244533"/>
            <a:ext cx="5487600" cy="18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7290201" y="939701"/>
            <a:ext cx="4978400" cy="497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t="22755" b="17953"/>
          <a:stretch/>
        </p:blipFill>
        <p:spPr>
          <a:xfrm>
            <a:off x="-1521300" y="6055001"/>
            <a:ext cx="8817432" cy="8951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7"/>
          <p:cNvGrpSpPr/>
          <p:nvPr/>
        </p:nvGrpSpPr>
        <p:grpSpPr>
          <a:xfrm>
            <a:off x="-2673035" y="-2673035"/>
            <a:ext cx="4533200" cy="5367203"/>
            <a:chOff x="-2004776" y="-2004776"/>
            <a:chExt cx="3399900" cy="4025402"/>
          </a:xfrm>
        </p:grpSpPr>
        <p:sp>
          <p:nvSpPr>
            <p:cNvPr id="51" name="Google Shape;51;p7"/>
            <p:cNvSpPr/>
            <p:nvPr/>
          </p:nvSpPr>
          <p:spPr>
            <a:xfrm>
              <a:off x="-2004776" y="-2004776"/>
              <a:ext cx="3399900" cy="337635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7"/>
            <p:cNvSpPr/>
            <p:nvPr/>
          </p:nvSpPr>
          <p:spPr>
            <a:xfrm>
              <a:off x="-1405774" y="2"/>
              <a:ext cx="2034725" cy="2020624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C71F957C-2B6C-DF5B-298E-DCF2F313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6CD1BBE-499F-4F75-B187-D06EA77B0F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02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960000" y="2094100"/>
            <a:ext cx="5396000" cy="29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-"/>
              <a:defRPr/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4267093" lvl="6" indent="-36405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4876678" lvl="7" indent="-36405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5486263" lvl="8" indent="-35559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0" name="Google Shape;60;p9"/>
          <p:cNvGrpSpPr/>
          <p:nvPr/>
        </p:nvGrpSpPr>
        <p:grpSpPr>
          <a:xfrm>
            <a:off x="-1015898" y="-1069600"/>
            <a:ext cx="15748257" cy="8077335"/>
            <a:chOff x="-761924" y="-802200"/>
            <a:chExt cx="11811193" cy="6058001"/>
          </a:xfrm>
        </p:grpSpPr>
        <p:sp>
          <p:nvSpPr>
            <p:cNvPr id="61" name="Google Shape;61;p9"/>
            <p:cNvSpPr/>
            <p:nvPr/>
          </p:nvSpPr>
          <p:spPr>
            <a:xfrm>
              <a:off x="8488550" y="2453338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8580412" y="3733918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9"/>
            <p:cNvSpPr/>
            <p:nvPr/>
          </p:nvSpPr>
          <p:spPr>
            <a:xfrm>
              <a:off x="-761924" y="-802200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-509471" y="445028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40C7C304-A5E6-BE88-9D4B-51D0ACFA6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6CD1BBE-499F-4F75-B187-D06EA77B0F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72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960000" y="5329833"/>
            <a:ext cx="10272000" cy="80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/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FFF726F3-4134-5F05-6779-973DA0B52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6CD1BBE-499F-4F75-B187-D06EA77B0F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96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CCECCB16-E11C-ED7C-F340-016AEB44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6CD1BBE-499F-4F75-B187-D06EA77B0F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50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2"/>
          </p:nvPr>
        </p:nvSpPr>
        <p:spPr>
          <a:xfrm>
            <a:off x="2293235" y="1754733"/>
            <a:ext cx="3218800" cy="10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3"/>
          </p:nvPr>
        </p:nvSpPr>
        <p:spPr>
          <a:xfrm>
            <a:off x="7284867" y="1754733"/>
            <a:ext cx="3218800" cy="10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"/>
          </p:nvPr>
        </p:nvSpPr>
        <p:spPr>
          <a:xfrm>
            <a:off x="2293236" y="2789133"/>
            <a:ext cx="321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4"/>
          </p:nvPr>
        </p:nvSpPr>
        <p:spPr>
          <a:xfrm>
            <a:off x="7284869" y="2789133"/>
            <a:ext cx="321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5"/>
          </p:nvPr>
        </p:nvSpPr>
        <p:spPr>
          <a:xfrm>
            <a:off x="2293235" y="3787400"/>
            <a:ext cx="3218800" cy="10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6"/>
          </p:nvPr>
        </p:nvSpPr>
        <p:spPr>
          <a:xfrm>
            <a:off x="7284867" y="3787400"/>
            <a:ext cx="3218800" cy="10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7"/>
          </p:nvPr>
        </p:nvSpPr>
        <p:spPr>
          <a:xfrm>
            <a:off x="2293272" y="4821800"/>
            <a:ext cx="321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8"/>
          </p:nvPr>
        </p:nvSpPr>
        <p:spPr>
          <a:xfrm>
            <a:off x="7284875" y="4821800"/>
            <a:ext cx="321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9" hasCustomPrompt="1"/>
          </p:nvPr>
        </p:nvSpPr>
        <p:spPr>
          <a:xfrm>
            <a:off x="1002800" y="1850133"/>
            <a:ext cx="1034400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3" hasCustomPrompt="1"/>
          </p:nvPr>
        </p:nvSpPr>
        <p:spPr>
          <a:xfrm>
            <a:off x="1002813" y="3884000"/>
            <a:ext cx="1034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4" hasCustomPrompt="1"/>
          </p:nvPr>
        </p:nvSpPr>
        <p:spPr>
          <a:xfrm>
            <a:off x="5994613" y="1851333"/>
            <a:ext cx="1034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5" hasCustomPrompt="1"/>
          </p:nvPr>
        </p:nvSpPr>
        <p:spPr>
          <a:xfrm>
            <a:off x="5994613" y="3884000"/>
            <a:ext cx="1034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grpSp>
        <p:nvGrpSpPr>
          <p:cNvPr id="88" name="Google Shape;88;p13"/>
          <p:cNvGrpSpPr/>
          <p:nvPr/>
        </p:nvGrpSpPr>
        <p:grpSpPr>
          <a:xfrm>
            <a:off x="-1656351" y="-1069600"/>
            <a:ext cx="14998733" cy="10045640"/>
            <a:chOff x="-1242263" y="-802200"/>
            <a:chExt cx="11249050" cy="7534230"/>
          </a:xfrm>
        </p:grpSpPr>
        <p:sp>
          <p:nvSpPr>
            <p:cNvPr id="89" name="Google Shape;89;p13"/>
            <p:cNvSpPr/>
            <p:nvPr/>
          </p:nvSpPr>
          <p:spPr>
            <a:xfrm>
              <a:off x="-1032825" y="4189050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-1242263" y="3552418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8174151" y="-802200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7706079" y="-644147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FD7389FA-7981-7D1B-2F96-492A8532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6CD1BBE-499F-4F75-B187-D06EA77B0F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32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subTitle" idx="1"/>
          </p:nvPr>
        </p:nvSpPr>
        <p:spPr>
          <a:xfrm>
            <a:off x="1642451" y="3773733"/>
            <a:ext cx="3214000" cy="12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1642451" y="1795467"/>
            <a:ext cx="3214000" cy="20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0" name="Google Shape;150;p19"/>
          <p:cNvGrpSpPr/>
          <p:nvPr/>
        </p:nvGrpSpPr>
        <p:grpSpPr>
          <a:xfrm>
            <a:off x="-1710767" y="-1450600"/>
            <a:ext cx="14686165" cy="10276973"/>
            <a:chOff x="-1283075" y="-1087950"/>
            <a:chExt cx="11014624" cy="7707730"/>
          </a:xfrm>
        </p:grpSpPr>
        <p:sp>
          <p:nvSpPr>
            <p:cNvPr id="151" name="Google Shape;151;p19"/>
            <p:cNvSpPr/>
            <p:nvPr/>
          </p:nvSpPr>
          <p:spPr>
            <a:xfrm>
              <a:off x="-1283075" y="4076800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-944413" y="3429918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7858101" y="-1087950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8634779" y="-275397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BC8DB2B6-40E3-B148-8527-21102AD4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6CD1BBE-499F-4F75-B187-D06EA77B0F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36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2"/>
          <p:cNvGrpSpPr/>
          <p:nvPr/>
        </p:nvGrpSpPr>
        <p:grpSpPr>
          <a:xfrm>
            <a:off x="-1710767" y="-1450600"/>
            <a:ext cx="14686165" cy="10276973"/>
            <a:chOff x="-1283075" y="-1087950"/>
            <a:chExt cx="11014624" cy="7707730"/>
          </a:xfrm>
        </p:grpSpPr>
        <p:sp>
          <p:nvSpPr>
            <p:cNvPr id="175" name="Google Shape;175;p22"/>
            <p:cNvSpPr/>
            <p:nvPr/>
          </p:nvSpPr>
          <p:spPr>
            <a:xfrm>
              <a:off x="-1283075" y="4076800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-944413" y="3429918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7858101" y="-1087950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8634779" y="-275397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1823A7A8-60B6-0979-826B-216B880E5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6CD1BBE-499F-4F75-B187-D06EA77B0F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0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13929-5822-031A-6F68-5D1190DD2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C05E2-198E-1057-468A-AB669E466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6E95D-2B12-4D2A-557C-784648D3E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2D998-778E-DEF0-0F43-CC01B688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BDAAA-BED6-82CE-FDBC-769996E5B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6CD1BBE-499F-4F75-B187-D06EA77B0F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01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3"/>
          <p:cNvGrpSpPr/>
          <p:nvPr/>
        </p:nvGrpSpPr>
        <p:grpSpPr>
          <a:xfrm>
            <a:off x="-1629665" y="-437329"/>
            <a:ext cx="15993624" cy="8864636"/>
            <a:chOff x="-1222249" y="-327997"/>
            <a:chExt cx="11995218" cy="6648477"/>
          </a:xfrm>
        </p:grpSpPr>
        <p:sp>
          <p:nvSpPr>
            <p:cNvPr id="181" name="Google Shape;181;p23"/>
            <p:cNvSpPr/>
            <p:nvPr/>
          </p:nvSpPr>
          <p:spPr>
            <a:xfrm>
              <a:off x="8212250" y="3777500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7569112" y="4668293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FFFFFF">
                <a:alpha val="49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-1222249" y="-285875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-376771" y="-327997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FFFFFF">
                <a:alpha val="49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795213A0-3069-5452-F88B-0B708B795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6CD1BBE-499F-4F75-B187-D06EA77B0F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43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D642-E094-58D6-B8C5-7CD47CAA1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1E1F4-F31E-E597-7716-F11777AE3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EB2DF-95BA-8DE2-3BBA-75A7301DB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F8BFA-1F4A-E9DF-0697-3D2B5445B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8FD58-D3E7-897B-002B-2A62F9F49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6CD1BBE-499F-4F75-B187-D06EA77B0F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90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C29E-1E24-D3D9-E56D-6BC64844F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D5899-0BA0-A1AB-3BA3-D9611BD12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C4922-BA73-D346-B556-639DC6657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C89235-2C9B-377E-C01E-0666DA586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F5CD4-3ACF-4E5E-1CB4-D50F58C33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232AE-30A4-B8B4-067C-A5BD96CD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6CD1BBE-499F-4F75-B187-D06EA77B0F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17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E50B3-D0F4-ABE2-169C-7888A7E71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7DF9B-4401-252A-8DF7-5BAD4449B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6A5AE-3488-878C-9553-425C92748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29F784-E4FF-1543-DA95-5B2318F1F3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A728D6-CCDF-419F-AF8A-0E9ED5BE18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98CCA6-1C96-7022-D566-0FA567C10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A78496-7DD7-A85C-761A-3F616435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468D5-6EEE-C47C-DE08-484EB88B8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1BBE-499F-4F75-B187-D06EA77B0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01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B81F1-EC01-CB40-3C9D-57620668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8A8048-8882-F686-E3A8-2EE72D59C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450C30-E8CA-CD0B-DB1F-FA95F50F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519F8-8F4D-3D9A-B011-B27CB3C3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1BBE-499F-4F75-B187-D06EA77B0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82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30FF30-1A4B-2EB1-6341-746A5FEB7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C32BB9-8D93-EB8E-BBFA-B2E56146C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866EF-1883-155C-E692-101BE4D0D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1BBE-499F-4F75-B187-D06EA77B0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91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12FFD-9455-B6B3-0BEC-72632B7D1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37407-06D9-9D1F-4634-494BE8FBF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FE9C9-F6DE-195F-633C-05C53140A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1C68E-62BB-88C5-F609-3F6A25195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ED651-10CF-6807-C204-3CDE8A0DE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920E41-6D0F-9BE4-B812-098ED58E8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1BBE-499F-4F75-B187-D06EA77B0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50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44C4-002D-250D-C278-7D84D3108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19E926-0DC7-5AC5-FAE4-4349A484A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740706-C7D2-B96D-EDCF-7A55BD6E2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AC178-7782-CD01-9AE9-64928464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FBC14-CB15-8914-C025-418424FFF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B3F99-B4FE-7E90-9CFE-7DD6B2054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1BBE-499F-4F75-B187-D06EA77B0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64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92A6D9-3564-010D-27E7-5081AF4D5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5C2C6-C1D5-F87B-4603-D920B4B32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F8F1F-5302-9F91-A8EA-D759625AAB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8A93F-588C-4DB8-D11B-019E80517B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628D7-DD48-E75D-C882-83F8A57F2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CD1BBE-499F-4F75-B187-D06EA77B0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69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000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00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●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○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■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●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○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■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●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○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■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86218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bWiu8lMXAZk?si=wuvnwz9h18eOClaS" TargetMode="Externa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HT8qZro5x00?si=-r-8OZ2qNsrbV93Q" TargetMode="Externa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_C9MXBDSYEU?si=vYywR-h7iumJpBQG" TargetMode="Externa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W58uNYq1-xU?si=tZ9231kaI1O2CNko" TargetMode="Externa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oGU8ufvFnPQ?si=wVdn9oKTDtf2mBLm" TargetMode="Externa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A4B3B-B5E9-F91E-328E-DF19936A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1BBE-499F-4F75-B187-D06EA77B0F77}" type="slidenum">
              <a:rPr lang="en-US" b="1" smtClean="0"/>
              <a:t>1</a:t>
            </a:fld>
            <a:endParaRPr lang="en-US" b="1"/>
          </a:p>
        </p:txBody>
      </p:sp>
      <p:sp>
        <p:nvSpPr>
          <p:cNvPr id="8" name="Google Shape;199;p27">
            <a:extLst>
              <a:ext uri="{FF2B5EF4-FFF2-40B4-BE49-F238E27FC236}">
                <a16:creationId xmlns:a16="http://schemas.microsoft.com/office/drawing/2014/main" id="{096DBA6B-D276-35EC-DEA2-CEBA4AAD8C27}"/>
              </a:ext>
            </a:extLst>
          </p:cNvPr>
          <p:cNvSpPr txBox="1">
            <a:spLocks/>
          </p:cNvSpPr>
          <p:nvPr/>
        </p:nvSpPr>
        <p:spPr>
          <a:xfrm>
            <a:off x="433697" y="2404821"/>
            <a:ext cx="2295842" cy="43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pPr marL="0" indent="0" algn="ctr"/>
            <a:r>
              <a:rPr lang="en-US" sz="20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NT204.P21.ANTT</a:t>
            </a:r>
            <a:endParaRPr lang="vi-VN" sz="2000" b="1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Google Shape;198;p27">
            <a:extLst>
              <a:ext uri="{FF2B5EF4-FFF2-40B4-BE49-F238E27FC236}">
                <a16:creationId xmlns:a16="http://schemas.microsoft.com/office/drawing/2014/main" id="{9ECD652A-AA05-F781-5325-2FE430BCBD93}"/>
              </a:ext>
            </a:extLst>
          </p:cNvPr>
          <p:cNvSpPr txBox="1">
            <a:spLocks/>
          </p:cNvSpPr>
          <p:nvPr/>
        </p:nvSpPr>
        <p:spPr>
          <a:xfrm>
            <a:off x="433697" y="2839226"/>
            <a:ext cx="4719835" cy="136950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vi-VN" sz="3200" b="1">
                <a:solidFill>
                  <a:schemeClr val="tx2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TÌM HIỂU GIẢI PHÁP IDPS THƯƠNG MẠI </a:t>
            </a:r>
          </a:p>
          <a:p>
            <a:r>
              <a:rPr lang="vi-VN" sz="3200" b="1">
                <a:solidFill>
                  <a:schemeClr val="tx2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SECURITY ONION</a:t>
            </a:r>
          </a:p>
        </p:txBody>
      </p:sp>
      <p:sp>
        <p:nvSpPr>
          <p:cNvPr id="10" name="Google Shape;199;p27">
            <a:extLst>
              <a:ext uri="{FF2B5EF4-FFF2-40B4-BE49-F238E27FC236}">
                <a16:creationId xmlns:a16="http://schemas.microsoft.com/office/drawing/2014/main" id="{6938E201-7C11-A895-62FE-A51F69E001B4}"/>
              </a:ext>
            </a:extLst>
          </p:cNvPr>
          <p:cNvSpPr txBox="1">
            <a:spLocks/>
          </p:cNvSpPr>
          <p:nvPr/>
        </p:nvSpPr>
        <p:spPr>
          <a:xfrm>
            <a:off x="2930013" y="4227465"/>
            <a:ext cx="2223519" cy="45474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>
                <a:solidFill>
                  <a:schemeClr val="bg2">
                    <a:lumMod val="10000"/>
                  </a:schemeClr>
                </a:solidFill>
              </a:rPr>
              <a:t>A32 - </a:t>
            </a:r>
            <a:r>
              <a:rPr lang="en-US" sz="2000" b="1" err="1">
                <a:solidFill>
                  <a:schemeClr val="bg2">
                    <a:lumMod val="10000"/>
                  </a:schemeClr>
                </a:solidFill>
              </a:rPr>
              <a:t>Nhóm</a:t>
            </a:r>
            <a:r>
              <a:rPr lang="en-US" sz="2000" b="1">
                <a:solidFill>
                  <a:schemeClr val="bg2">
                    <a:lumMod val="10000"/>
                  </a:schemeClr>
                </a:solidFill>
              </a:rPr>
              <a:t> 12</a:t>
            </a:r>
          </a:p>
        </p:txBody>
      </p:sp>
      <p:sp>
        <p:nvSpPr>
          <p:cNvPr id="11" name="Google Shape;199;p27">
            <a:extLst>
              <a:ext uri="{FF2B5EF4-FFF2-40B4-BE49-F238E27FC236}">
                <a16:creationId xmlns:a16="http://schemas.microsoft.com/office/drawing/2014/main" id="{F57B933E-601B-B224-0D84-0190F1331EFE}"/>
              </a:ext>
            </a:extLst>
          </p:cNvPr>
          <p:cNvSpPr txBox="1">
            <a:spLocks/>
          </p:cNvSpPr>
          <p:nvPr/>
        </p:nvSpPr>
        <p:spPr>
          <a:xfrm>
            <a:off x="-456840" y="628960"/>
            <a:ext cx="6332631" cy="62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pPr marL="0" indent="0" algn="ctr"/>
            <a:r>
              <a:rPr lang="en-US" sz="1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ĐẠI HỌC QUỐC GIA TP.HCM</a:t>
            </a:r>
          </a:p>
          <a:p>
            <a:pPr marL="0" indent="0" algn="ctr"/>
            <a:r>
              <a:rPr lang="en-US" sz="1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TRƯỜNG ĐẠI HỌC CÔNG NGHỆ THÔNG TIN</a:t>
            </a:r>
            <a:endParaRPr lang="vi-VN" sz="1800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B8167E-4847-D436-6755-02F44B1B1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808" y="0"/>
            <a:ext cx="6870192" cy="687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196;p27">
            <a:extLst>
              <a:ext uri="{FF2B5EF4-FFF2-40B4-BE49-F238E27FC236}">
                <a16:creationId xmlns:a16="http://schemas.microsoft.com/office/drawing/2014/main" id="{A8C7B835-5747-11D0-2899-FBA3A55B5A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58824" y="-862060"/>
            <a:ext cx="3587600" cy="25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;p2">
            <a:extLst>
              <a:ext uri="{FF2B5EF4-FFF2-40B4-BE49-F238E27FC236}">
                <a16:creationId xmlns:a16="http://schemas.microsoft.com/office/drawing/2014/main" id="{A12CEEDA-4B92-7247-8289-F0D1CF07E95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2755" b="17953"/>
          <a:stretch/>
        </p:blipFill>
        <p:spPr>
          <a:xfrm>
            <a:off x="-1858824" y="6356350"/>
            <a:ext cx="6613074" cy="671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8079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0C09-D72A-F410-58F6-933545D02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lide Number Placeholder 135">
            <a:extLst>
              <a:ext uri="{FF2B5EF4-FFF2-40B4-BE49-F238E27FC236}">
                <a16:creationId xmlns:a16="http://schemas.microsoft.com/office/drawing/2014/main" id="{9E231394-B391-1157-A2F3-DD9DDE54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CD1BBE-499F-4F75-B187-D06EA77B0F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Google Shape;242;p31">
            <a:extLst>
              <a:ext uri="{FF2B5EF4-FFF2-40B4-BE49-F238E27FC236}">
                <a16:creationId xmlns:a16="http://schemas.microsoft.com/office/drawing/2014/main" id="{54E2B9DC-8C94-2D1C-4CC6-2E3D73142A8B}"/>
              </a:ext>
            </a:extLst>
          </p:cNvPr>
          <p:cNvSpPr txBox="1">
            <a:spLocks/>
          </p:cNvSpPr>
          <p:nvPr/>
        </p:nvSpPr>
        <p:spPr>
          <a:xfrm>
            <a:off x="1819656" y="88877"/>
            <a:ext cx="9426160" cy="67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2400"/>
              <a:buFont typeface="Montserrat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1203D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Montserrat"/>
              </a:rPr>
              <a:t>MÔ HÌNH CHUNG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2400"/>
              <a:buFont typeface="Montserrat"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1203D">
                  <a:lumMod val="90000"/>
                  <a:lumOff val="10000"/>
                </a:srgb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Montserrat"/>
            </a:endParaRP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CBAF264F-E7D0-CC97-2709-E087AD98897C}"/>
              </a:ext>
            </a:extLst>
          </p:cNvPr>
          <p:cNvCxnSpPr>
            <a:cxnSpLocks/>
            <a:stCxn id="26" idx="0"/>
            <a:endCxn id="8" idx="1"/>
          </p:cNvCxnSpPr>
          <p:nvPr/>
        </p:nvCxnSpPr>
        <p:spPr>
          <a:xfrm rot="5400000" flipH="1" flipV="1">
            <a:off x="1653204" y="4187676"/>
            <a:ext cx="1968081" cy="1335202"/>
          </a:xfrm>
          <a:prstGeom prst="bentConnector2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0FB490-8D87-5CDE-43F4-B78570021B75}"/>
              </a:ext>
            </a:extLst>
          </p:cNvPr>
          <p:cNvSpPr/>
          <p:nvPr/>
        </p:nvSpPr>
        <p:spPr>
          <a:xfrm>
            <a:off x="9776413" y="3471320"/>
            <a:ext cx="1525804" cy="787063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Clients</a:t>
            </a:r>
            <a:br>
              <a:rPr kumimoji="0" lang="en-US" sz="2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(Windows, Linux,…)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C41ED3-2251-52DA-F307-D79CB5354EC5}"/>
              </a:ext>
            </a:extLst>
          </p:cNvPr>
          <p:cNvSpPr/>
          <p:nvPr/>
        </p:nvSpPr>
        <p:spPr>
          <a:xfrm>
            <a:off x="6881758" y="3457948"/>
            <a:ext cx="2216521" cy="787063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Security Onion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DA51F8-3C10-4938-41C4-1E69FF089AEC}"/>
              </a:ext>
            </a:extLst>
          </p:cNvPr>
          <p:cNvSpPr/>
          <p:nvPr/>
        </p:nvSpPr>
        <p:spPr>
          <a:xfrm>
            <a:off x="3304845" y="3477704"/>
            <a:ext cx="1918076" cy="787063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pfSense</a:t>
            </a:r>
            <a:b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(Firewall + Router)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532824-A445-78E9-D1EB-6ED6A46F8E9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5222921" y="3851480"/>
            <a:ext cx="1658837" cy="19756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D27F580-79A4-461C-C8F7-3AD6B94468EE}"/>
              </a:ext>
            </a:extLst>
          </p:cNvPr>
          <p:cNvSpPr/>
          <p:nvPr/>
        </p:nvSpPr>
        <p:spPr>
          <a:xfrm>
            <a:off x="2866687" y="2564790"/>
            <a:ext cx="8627319" cy="2203794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F074FBF-55BF-4A3D-A920-738F6779E29F}"/>
              </a:ext>
            </a:extLst>
          </p:cNvPr>
          <p:cNvCxnSpPr>
            <a:cxnSpLocks/>
            <a:stCxn id="35" idx="1"/>
            <a:endCxn id="40" idx="1"/>
          </p:cNvCxnSpPr>
          <p:nvPr/>
        </p:nvCxnSpPr>
        <p:spPr>
          <a:xfrm rot="10800000">
            <a:off x="1158443" y="1758441"/>
            <a:ext cx="2788719" cy="389081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F5F36B0-C267-7BA5-09DC-CB55A7631413}"/>
              </a:ext>
            </a:extLst>
          </p:cNvPr>
          <p:cNvCxnSpPr>
            <a:cxnSpLocks/>
            <a:stCxn id="7" idx="0"/>
            <a:endCxn id="35" idx="3"/>
          </p:cNvCxnSpPr>
          <p:nvPr/>
        </p:nvCxnSpPr>
        <p:spPr>
          <a:xfrm rot="16200000" flipV="1">
            <a:off x="5630099" y="1098027"/>
            <a:ext cx="1310427" cy="340941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05A4FC0-1F85-703D-72E4-8E915CA393DF}"/>
              </a:ext>
            </a:extLst>
          </p:cNvPr>
          <p:cNvSpPr/>
          <p:nvPr/>
        </p:nvSpPr>
        <p:spPr>
          <a:xfrm>
            <a:off x="9170460" y="5365700"/>
            <a:ext cx="2034499" cy="787063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Security Onion Manager GUI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0FC1A9-FA54-39A2-E693-EC9299A06BF9}"/>
              </a:ext>
            </a:extLst>
          </p:cNvPr>
          <p:cNvGrpSpPr/>
          <p:nvPr/>
        </p:nvGrpSpPr>
        <p:grpSpPr>
          <a:xfrm>
            <a:off x="8089556" y="1738188"/>
            <a:ext cx="3866821" cy="276999"/>
            <a:chOff x="8193932" y="724755"/>
            <a:chExt cx="3753835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30491C-ADE8-E728-6D0F-7AC45810892F}"/>
                </a:ext>
              </a:extLst>
            </p:cNvPr>
            <p:cNvSpPr txBox="1"/>
            <p:nvPr/>
          </p:nvSpPr>
          <p:spPr>
            <a:xfrm>
              <a:off x="8193932" y="724755"/>
              <a:ext cx="23688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Host-Only 4 (192.168.41.0/24)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0A7BAD7-C819-E759-7133-84B6281E4A15}"/>
                </a:ext>
              </a:extLst>
            </p:cNvPr>
            <p:cNvCxnSpPr>
              <a:cxnSpLocks/>
            </p:cNvCxnSpPr>
            <p:nvPr/>
          </p:nvCxnSpPr>
          <p:spPr>
            <a:xfrm>
              <a:off x="10526646" y="884062"/>
              <a:ext cx="1421121" cy="0"/>
            </a:xfrm>
            <a:prstGeom prst="line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F2F0BB-7FED-0FF7-9333-D1AB6E8BB687}"/>
              </a:ext>
            </a:extLst>
          </p:cNvPr>
          <p:cNvGrpSpPr/>
          <p:nvPr/>
        </p:nvGrpSpPr>
        <p:grpSpPr>
          <a:xfrm>
            <a:off x="8760562" y="1201827"/>
            <a:ext cx="3195815" cy="276998"/>
            <a:chOff x="8721419" y="1041582"/>
            <a:chExt cx="3195815" cy="27699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B6C98F-3C8C-12EF-D5AC-EC2DBE812810}"/>
                </a:ext>
              </a:extLst>
            </p:cNvPr>
            <p:cNvSpPr txBox="1"/>
            <p:nvPr/>
          </p:nvSpPr>
          <p:spPr>
            <a:xfrm>
              <a:off x="8721419" y="1041582"/>
              <a:ext cx="1805227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NAT (192.168.71.0/24)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AD95F80-16C1-2D8B-9811-5CD14575699B}"/>
                </a:ext>
              </a:extLst>
            </p:cNvPr>
            <p:cNvCxnSpPr>
              <a:cxnSpLocks/>
            </p:cNvCxnSpPr>
            <p:nvPr/>
          </p:nvCxnSpPr>
          <p:spPr>
            <a:xfrm>
              <a:off x="10496112" y="1177339"/>
              <a:ext cx="1421122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0C38B97-C66E-6967-4A87-041DE27A5699}"/>
              </a:ext>
            </a:extLst>
          </p:cNvPr>
          <p:cNvSpPr txBox="1"/>
          <p:nvPr/>
        </p:nvSpPr>
        <p:spPr>
          <a:xfrm>
            <a:off x="2858669" y="2603977"/>
            <a:ext cx="14634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192.168.41.0/24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DEF9E6B-112F-909D-4F61-527A2106200D}"/>
              </a:ext>
            </a:extLst>
          </p:cNvPr>
          <p:cNvSpPr/>
          <p:nvPr/>
        </p:nvSpPr>
        <p:spPr>
          <a:xfrm>
            <a:off x="1132898" y="5839317"/>
            <a:ext cx="1673489" cy="591767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Attacker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C48CBA-C0DA-3427-86B9-6FCDD0C5746F}"/>
              </a:ext>
            </a:extLst>
          </p:cNvPr>
          <p:cNvGrpSpPr/>
          <p:nvPr/>
        </p:nvGrpSpPr>
        <p:grpSpPr>
          <a:xfrm>
            <a:off x="8386382" y="1481442"/>
            <a:ext cx="3569995" cy="276999"/>
            <a:chOff x="8347239" y="1678128"/>
            <a:chExt cx="3569995" cy="27699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05BDB5-DE50-F040-F82E-3F786DE596C8}"/>
                </a:ext>
              </a:extLst>
            </p:cNvPr>
            <p:cNvSpPr txBox="1"/>
            <p:nvPr/>
          </p:nvSpPr>
          <p:spPr>
            <a:xfrm>
              <a:off x="8347239" y="1678128"/>
              <a:ext cx="23110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Host-Only 3 (10.81.85.0/24)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0082B9-CEF0-064C-CDDA-BA76B91A0B1A}"/>
                </a:ext>
              </a:extLst>
            </p:cNvPr>
            <p:cNvCxnSpPr>
              <a:cxnSpLocks/>
            </p:cNvCxnSpPr>
            <p:nvPr/>
          </p:nvCxnSpPr>
          <p:spPr>
            <a:xfrm>
              <a:off x="10496113" y="1816627"/>
              <a:ext cx="1421121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9463D4F-6722-F12F-EF5A-1BE748AF7470}"/>
              </a:ext>
            </a:extLst>
          </p:cNvPr>
          <p:cNvSpPr/>
          <p:nvPr/>
        </p:nvSpPr>
        <p:spPr>
          <a:xfrm>
            <a:off x="729781" y="4974743"/>
            <a:ext cx="2520973" cy="171542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CE5858-EA4E-5A01-8239-F099B8BFA1E8}"/>
              </a:ext>
            </a:extLst>
          </p:cNvPr>
          <p:cNvSpPr txBox="1"/>
          <p:nvPr/>
        </p:nvSpPr>
        <p:spPr>
          <a:xfrm>
            <a:off x="729782" y="5058872"/>
            <a:ext cx="20344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10.81.85.0/24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897F89-6A48-8921-482E-38E4D4FC4857}"/>
              </a:ext>
            </a:extLst>
          </p:cNvPr>
          <p:cNvSpPr txBox="1"/>
          <p:nvPr/>
        </p:nvSpPr>
        <p:spPr>
          <a:xfrm>
            <a:off x="5320178" y="3588621"/>
            <a:ext cx="44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.2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66BA36-7DD9-C2ED-4055-83CFB4190463}"/>
              </a:ext>
            </a:extLst>
          </p:cNvPr>
          <p:cNvSpPr/>
          <p:nvPr/>
        </p:nvSpPr>
        <p:spPr>
          <a:xfrm rot="16200000">
            <a:off x="5453641" y="3714712"/>
            <a:ext cx="1084388" cy="287725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Host-only 4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6B27731-2C50-98D6-9D8F-9B881FBAF53C}"/>
              </a:ext>
            </a:extLst>
          </p:cNvPr>
          <p:cNvSpPr/>
          <p:nvPr/>
        </p:nvSpPr>
        <p:spPr>
          <a:xfrm>
            <a:off x="3947161" y="1947898"/>
            <a:ext cx="633443" cy="399245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NAT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02AE6C-2280-8AF4-DFB6-6FC6D47ED4F6}"/>
              </a:ext>
            </a:extLst>
          </p:cNvPr>
          <p:cNvCxnSpPr>
            <a:cxnSpLocks/>
            <a:stCxn id="8" idx="0"/>
            <a:endCxn id="35" idx="2"/>
          </p:cNvCxnSpPr>
          <p:nvPr/>
        </p:nvCxnSpPr>
        <p:spPr>
          <a:xfrm flipV="1">
            <a:off x="4263883" y="2347143"/>
            <a:ext cx="0" cy="113056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A1DF22D-02B7-20C3-B402-2AF63CDFB161}"/>
              </a:ext>
            </a:extLst>
          </p:cNvPr>
          <p:cNvSpPr/>
          <p:nvPr/>
        </p:nvSpPr>
        <p:spPr>
          <a:xfrm>
            <a:off x="1392924" y="4252107"/>
            <a:ext cx="1084388" cy="287725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Host-only 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1158A0-3B1A-2E71-70E9-90B12CCF232C}"/>
              </a:ext>
            </a:extLst>
          </p:cNvPr>
          <p:cNvSpPr txBox="1"/>
          <p:nvPr/>
        </p:nvSpPr>
        <p:spPr>
          <a:xfrm>
            <a:off x="2985745" y="3599383"/>
            <a:ext cx="44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D1CAD8-15E7-432F-C736-6C2CA4645D5B}"/>
              </a:ext>
            </a:extLst>
          </p:cNvPr>
          <p:cNvSpPr txBox="1"/>
          <p:nvPr/>
        </p:nvSpPr>
        <p:spPr>
          <a:xfrm>
            <a:off x="1969642" y="5537262"/>
            <a:ext cx="549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.100</a:t>
            </a:r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D20B2A13-C9CA-4E22-D2F2-51F45B7B4A0B}"/>
              </a:ext>
            </a:extLst>
          </p:cNvPr>
          <p:cNvSpPr/>
          <p:nvPr/>
        </p:nvSpPr>
        <p:spPr>
          <a:xfrm>
            <a:off x="347241" y="903314"/>
            <a:ext cx="1622401" cy="856038"/>
          </a:xfrm>
          <a:prstGeom prst="cloud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Internet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0EB11EA-6028-D3AA-5A53-4BC54BD3826D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9098279" y="3851480"/>
            <a:ext cx="678134" cy="13372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231524D-CBA1-FA9C-F374-F6D4D4DB8BFE}"/>
              </a:ext>
            </a:extLst>
          </p:cNvPr>
          <p:cNvCxnSpPr>
            <a:cxnSpLocks/>
            <a:stCxn id="15" idx="1"/>
            <a:endCxn id="7" idx="2"/>
          </p:cNvCxnSpPr>
          <p:nvPr/>
        </p:nvCxnSpPr>
        <p:spPr>
          <a:xfrm rot="10800000">
            <a:off x="7990020" y="4245012"/>
            <a:ext cx="1180441" cy="1514221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3AB875-FA46-ACEB-4284-E97E5B9B7247}"/>
              </a:ext>
            </a:extLst>
          </p:cNvPr>
          <p:cNvSpPr/>
          <p:nvPr/>
        </p:nvSpPr>
        <p:spPr>
          <a:xfrm>
            <a:off x="7673296" y="5527134"/>
            <a:ext cx="633443" cy="399245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NAT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7FDBC7-A9EE-B0C0-5A1D-D728E9405033}"/>
              </a:ext>
            </a:extLst>
          </p:cNvPr>
          <p:cNvSpPr txBox="1"/>
          <p:nvPr/>
        </p:nvSpPr>
        <p:spPr>
          <a:xfrm>
            <a:off x="3659325" y="4245011"/>
            <a:ext cx="116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192.168.71.5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29EEBF-E5E3-2333-B491-58DF91AFFC26}"/>
              </a:ext>
            </a:extLst>
          </p:cNvPr>
          <p:cNvSpPr txBox="1"/>
          <p:nvPr/>
        </p:nvSpPr>
        <p:spPr>
          <a:xfrm>
            <a:off x="6768749" y="3207347"/>
            <a:ext cx="1371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192.168.71.250</a:t>
            </a:r>
          </a:p>
        </p:txBody>
      </p:sp>
    </p:spTree>
    <p:extLst>
      <p:ext uri="{BB962C8B-B14F-4D97-AF65-F5344CB8AC3E}">
        <p14:creationId xmlns:p14="http://schemas.microsoft.com/office/powerpoint/2010/main" val="2717136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7532C363-DCC4-4AB4-A90D-A8693DBB6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>
            <a:extLst>
              <a:ext uri="{FF2B5EF4-FFF2-40B4-BE49-F238E27FC236}">
                <a16:creationId xmlns:a16="http://schemas.microsoft.com/office/drawing/2014/main" id="{E29D7C76-C4E7-D095-BE6B-19FC420B36A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" flipH="1">
            <a:off x="9704659" y="-1072332"/>
            <a:ext cx="4783467" cy="3353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98;p27">
            <a:extLst>
              <a:ext uri="{FF2B5EF4-FFF2-40B4-BE49-F238E27FC236}">
                <a16:creationId xmlns:a16="http://schemas.microsoft.com/office/drawing/2014/main" id="{F128EA4C-2157-55CD-C8B0-03B6AD087026}"/>
              </a:ext>
            </a:extLst>
          </p:cNvPr>
          <p:cNvSpPr txBox="1">
            <a:spLocks/>
          </p:cNvSpPr>
          <p:nvPr/>
        </p:nvSpPr>
        <p:spPr>
          <a:xfrm>
            <a:off x="269032" y="2351315"/>
            <a:ext cx="11653935" cy="21553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4000" b="1" dirty="0">
                <a:solidFill>
                  <a:srgbClr val="0E2841">
                    <a:lumMod val="75000"/>
                    <a:lumOff val="25000"/>
                  </a:srgb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KỊCH BẢN 1</a:t>
            </a:r>
          </a:p>
          <a:p>
            <a:pPr algn="ctr"/>
            <a:r>
              <a:rPr lang="en-US" sz="5000" b="1" dirty="0">
                <a:solidFill>
                  <a:srgbClr val="0E2841">
                    <a:lumMod val="75000"/>
                    <a:lumOff val="25000"/>
                  </a:srgb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GIỚI THIỆU SECURITY ONION STANDALONE MODE VỚI DUAL NIC </a:t>
            </a:r>
            <a:endParaRPr lang="vi-VN" sz="5000" b="1" dirty="0">
              <a:solidFill>
                <a:srgbClr val="0E2841">
                  <a:lumMod val="75000"/>
                  <a:lumOff val="25000"/>
                </a:srgb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37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17034-663D-7054-7610-B417ACE2B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A4FE-CCF9-CBD1-4C87-451A770F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1BBE-499F-4F75-B187-D06EA77B0F7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22CF8-6D04-865F-672F-58AFAE2E4D4F}"/>
              </a:ext>
            </a:extLst>
          </p:cNvPr>
          <p:cNvSpPr txBox="1"/>
          <p:nvPr/>
        </p:nvSpPr>
        <p:spPr>
          <a:xfrm>
            <a:off x="1571820" y="2972785"/>
            <a:ext cx="9048360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b="1" i="1" kern="1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Xem Video Demo </a:t>
            </a:r>
            <a:r>
              <a:rPr lang="en-US" sz="1800" b="1" i="1" kern="100" dirty="0" err="1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tại</a:t>
            </a:r>
            <a:r>
              <a:rPr lang="en-US" sz="1800" b="1" i="1" kern="1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: </a:t>
            </a:r>
            <a:r>
              <a:rPr lang="en-US" i="1" dirty="0"/>
              <a:t> </a:t>
            </a:r>
            <a:r>
              <a:rPr lang="en-US" i="1" u="sng" dirty="0">
                <a:hlinkClick r:id="rId2"/>
              </a:rPr>
              <a:t>https://youtu.be/bWiu8lMXAZk?si=wuvnwz9h18eOClaS</a:t>
            </a:r>
            <a:r>
              <a:rPr lang="en-US" i="1" u="sng" dirty="0"/>
              <a:t> </a:t>
            </a:r>
            <a:endParaRPr lang="en-US" sz="1800" b="1" kern="100" dirty="0">
              <a:effectLst/>
              <a:latin typeface="Segoe UI" panose="020B0502040204020203" pitchFamily="34" charset="0"/>
              <a:ea typeface="Aptos" panose="020B0004020202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90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" flipH="1">
            <a:off x="9704659" y="-1072332"/>
            <a:ext cx="4783467" cy="3353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98;p27">
            <a:extLst>
              <a:ext uri="{FF2B5EF4-FFF2-40B4-BE49-F238E27FC236}">
                <a16:creationId xmlns:a16="http://schemas.microsoft.com/office/drawing/2014/main" id="{875ABDF8-20F9-EC80-811D-A7E3E91D2FE7}"/>
              </a:ext>
            </a:extLst>
          </p:cNvPr>
          <p:cNvSpPr txBox="1">
            <a:spLocks/>
          </p:cNvSpPr>
          <p:nvPr/>
        </p:nvSpPr>
        <p:spPr>
          <a:xfrm>
            <a:off x="1379375" y="2299996"/>
            <a:ext cx="9433249" cy="225800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4000" b="1">
                <a:solidFill>
                  <a:srgbClr val="0E2841">
                    <a:lumMod val="75000"/>
                    <a:lumOff val="25000"/>
                  </a:srgb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KỊCH BẢN 2</a:t>
            </a:r>
          </a:p>
          <a:p>
            <a:pPr algn="ctr"/>
            <a:r>
              <a:rPr lang="en-US" sz="5000" b="1">
                <a:solidFill>
                  <a:srgbClr val="0E2841">
                    <a:lumMod val="75000"/>
                    <a:lumOff val="25000"/>
                  </a:srgb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TÍCH HỢP SECURITY ONION VỚI FIREWALL PFSENSE</a:t>
            </a:r>
            <a:endParaRPr lang="vi-VN" sz="5000" b="1">
              <a:solidFill>
                <a:srgbClr val="0E2841">
                  <a:lumMod val="75000"/>
                  <a:lumOff val="25000"/>
                </a:srgb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056F22-86DE-6C91-0095-A6A983E4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1BBE-499F-4F75-B187-D06EA77B0F7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0E6EFB-108E-AB10-DDE5-34CACD7F168E}"/>
              </a:ext>
            </a:extLst>
          </p:cNvPr>
          <p:cNvSpPr txBox="1"/>
          <p:nvPr/>
        </p:nvSpPr>
        <p:spPr>
          <a:xfrm>
            <a:off x="1571820" y="2972785"/>
            <a:ext cx="9048360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b="1" i="1" kern="1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Xem Video Demo </a:t>
            </a:r>
            <a:r>
              <a:rPr lang="en-US" sz="1800" b="1" i="1" kern="100" dirty="0" err="1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tại</a:t>
            </a:r>
            <a:r>
              <a:rPr lang="en-US" sz="1800" b="1" i="1" kern="1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: </a:t>
            </a:r>
            <a:r>
              <a:rPr lang="en-US" sz="1800" b="1" i="1" u="sng" kern="100" dirty="0">
                <a:solidFill>
                  <a:srgbClr val="467886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  <a:hlinkClick r:id="rId2"/>
              </a:rPr>
              <a:t>https://youtu.be/HT8qZro5x00?si=-r-8OZ2qNsrbV93Q</a:t>
            </a:r>
            <a:r>
              <a:rPr lang="en-US" sz="1800" b="1" i="1" kern="1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 </a:t>
            </a:r>
            <a:endParaRPr lang="en-US" sz="1800" b="1" kern="100" dirty="0">
              <a:effectLst/>
              <a:latin typeface="Segoe UI" panose="020B0502040204020203" pitchFamily="34" charset="0"/>
              <a:ea typeface="Aptos" panose="020B0004020202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569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B004DC05-40B5-51F2-F1B7-58FDDB7BB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>
            <a:extLst>
              <a:ext uri="{FF2B5EF4-FFF2-40B4-BE49-F238E27FC236}">
                <a16:creationId xmlns:a16="http://schemas.microsoft.com/office/drawing/2014/main" id="{175AB149-4ED1-4833-5534-83C954872F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" flipH="1">
            <a:off x="9704659" y="-1072332"/>
            <a:ext cx="4783467" cy="3353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98;p27">
            <a:extLst>
              <a:ext uri="{FF2B5EF4-FFF2-40B4-BE49-F238E27FC236}">
                <a16:creationId xmlns:a16="http://schemas.microsoft.com/office/drawing/2014/main" id="{41E8A0FE-4BE2-6C57-51D6-283EF604772E}"/>
              </a:ext>
            </a:extLst>
          </p:cNvPr>
          <p:cNvSpPr txBox="1">
            <a:spLocks/>
          </p:cNvSpPr>
          <p:nvPr/>
        </p:nvSpPr>
        <p:spPr>
          <a:xfrm>
            <a:off x="916732" y="2299996"/>
            <a:ext cx="10358535" cy="225800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4000" b="1">
                <a:solidFill>
                  <a:srgbClr val="0E2841">
                    <a:lumMod val="75000"/>
                    <a:lumOff val="25000"/>
                  </a:srgb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KỊCH BẢN 3</a:t>
            </a:r>
          </a:p>
          <a:p>
            <a:pPr algn="ctr"/>
            <a:r>
              <a:rPr lang="en-US" sz="5000" b="1">
                <a:solidFill>
                  <a:srgbClr val="0E2841">
                    <a:lumMod val="75000"/>
                    <a:lumOff val="25000"/>
                  </a:srgb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TRIỂN KHAI MÔ HÌNH MẠNG NỘI BỘ VỚI SECURITY ONION</a:t>
            </a:r>
            <a:endParaRPr lang="vi-VN" sz="5000" b="1">
              <a:solidFill>
                <a:srgbClr val="0E2841">
                  <a:lumMod val="75000"/>
                  <a:lumOff val="25000"/>
                </a:srgb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17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4BCDA-994F-FE21-3E22-56E8F220D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546911-1969-DC9D-6D25-1F004E352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1BBE-499F-4F75-B187-D06EA77B0F7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7BF23-A491-E7D9-DAD8-4473B1DDAA49}"/>
              </a:ext>
            </a:extLst>
          </p:cNvPr>
          <p:cNvSpPr txBox="1"/>
          <p:nvPr/>
        </p:nvSpPr>
        <p:spPr>
          <a:xfrm>
            <a:off x="1571820" y="2972785"/>
            <a:ext cx="9048360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b="1" i="1" kern="1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Xem Video Demo </a:t>
            </a:r>
            <a:r>
              <a:rPr lang="en-US" sz="1800" b="1" i="1" kern="100" dirty="0" err="1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tại</a:t>
            </a:r>
            <a:r>
              <a:rPr lang="en-US" sz="1800" b="1" i="1" kern="1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:</a:t>
            </a:r>
            <a:r>
              <a:rPr lang="en-US" i="1" dirty="0"/>
              <a:t> </a:t>
            </a:r>
            <a:r>
              <a:rPr lang="en-US" i="1" u="sng" dirty="0">
                <a:hlinkClick r:id="rId2"/>
              </a:rPr>
              <a:t>https://youtu.be/_C9MXBDSYEU?si=vYywR-h7iumJpBQG</a:t>
            </a:r>
            <a:r>
              <a:rPr lang="en-US" i="1" u="sng" dirty="0"/>
              <a:t> </a:t>
            </a:r>
            <a:endParaRPr lang="en-US" sz="1800" b="1" kern="100" dirty="0">
              <a:effectLst/>
              <a:latin typeface="Segoe UI" panose="020B0502040204020203" pitchFamily="34" charset="0"/>
              <a:ea typeface="Aptos" panose="020B0004020202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39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FB4195B0-9ECA-9427-F03B-A4137BB9B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2;p31">
            <a:extLst>
              <a:ext uri="{FF2B5EF4-FFF2-40B4-BE49-F238E27FC236}">
                <a16:creationId xmlns:a16="http://schemas.microsoft.com/office/drawing/2014/main" id="{8EB6ACF3-981F-7C4A-4643-9442CF6B4AE0}"/>
              </a:ext>
            </a:extLst>
          </p:cNvPr>
          <p:cNvSpPr txBox="1">
            <a:spLocks/>
          </p:cNvSpPr>
          <p:nvPr/>
        </p:nvSpPr>
        <p:spPr>
          <a:xfrm>
            <a:off x="1035699" y="640132"/>
            <a:ext cx="10851501" cy="8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2400"/>
              <a:buFont typeface="Montserrat"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>
                <a:ln>
                  <a:noFill/>
                </a:ln>
                <a:solidFill>
                  <a:srgbClr val="01203D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Montserrat"/>
              </a:rPr>
              <a:t>5. GIẢI PHÁP LIÊN QUAN TRONG HỆ SINH THÁI</a:t>
            </a:r>
            <a:endParaRPr kumimoji="0" lang="vi-VN" sz="3500" b="1" i="0" u="none" strike="noStrike" kern="1200" cap="none" spc="0" normalizeH="0" baseline="0" noProof="0">
              <a:ln>
                <a:noFill/>
              </a:ln>
              <a:solidFill>
                <a:srgbClr val="01203D">
                  <a:lumMod val="90000"/>
                  <a:lumOff val="10000"/>
                </a:srgb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Montserra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68870B-C020-E8F4-1AA0-F0F8C7F37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CD1BBE-499F-4F75-B187-D06EA77B0F77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262C3B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62C3B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Google Shape;243;p31">
            <a:extLst>
              <a:ext uri="{FF2B5EF4-FFF2-40B4-BE49-F238E27FC236}">
                <a16:creationId xmlns:a16="http://schemas.microsoft.com/office/drawing/2014/main" id="{10A05707-9978-4F44-FCDA-660643F48B14}"/>
              </a:ext>
            </a:extLst>
          </p:cNvPr>
          <p:cNvSpPr txBox="1">
            <a:spLocks/>
          </p:cNvSpPr>
          <p:nvPr/>
        </p:nvSpPr>
        <p:spPr>
          <a:xfrm>
            <a:off x="609601" y="1808480"/>
            <a:ext cx="11501119" cy="2875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6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1200"/>
              <a:buFont typeface="Onest"/>
              <a:buNone/>
              <a:tabLst/>
              <a:defRPr/>
            </a:pPr>
            <a:r>
              <a:rPr lang="en-US" sz="2500" b="1" err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Giải</a:t>
            </a:r>
            <a:r>
              <a:rPr lang="en-US" sz="2500" b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Pháp </a:t>
            </a:r>
            <a:r>
              <a:rPr kumimoji="0" lang="en-US" sz="2500" b="1" i="0" u="none" strike="noStrike" kern="1200" cap="none" spc="0" normalizeH="0" baseline="0" noProof="0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1: Security Onion </a:t>
            </a:r>
            <a:r>
              <a:rPr kumimoji="0" lang="en-US" sz="2500" b="1" i="0" u="none" strike="noStrike" kern="1200" cap="none" spc="0" normalizeH="0" baseline="0" noProof="0" err="1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Với</a:t>
            </a:r>
            <a:r>
              <a:rPr kumimoji="0" lang="en-US" sz="2500" b="1" i="0" u="none" strike="noStrike" kern="1200" cap="none" spc="0" normalizeH="0" baseline="0" noProof="0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 Aws Cloud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1200"/>
              <a:buFont typeface="Onest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err="1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Giải</a:t>
            </a:r>
            <a:r>
              <a:rPr kumimoji="0" lang="en-US" sz="2500" b="1" i="0" u="none" strike="noStrike" kern="1200" cap="none" spc="0" normalizeH="0" baseline="0" noProof="0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 Pháp 2: Threat Hunting &amp; Threat Intelligence </a:t>
            </a:r>
            <a:r>
              <a:rPr kumimoji="0" lang="en-US" sz="2500" b="1" i="0" u="none" strike="noStrike" kern="1200" cap="none" spc="0" normalizeH="0" baseline="0" noProof="0" err="1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Với</a:t>
            </a:r>
            <a:r>
              <a:rPr kumimoji="0" lang="en-US" sz="2500" b="1" i="0" u="none" strike="noStrike" kern="1200" cap="none" spc="0" normalizeH="0" baseline="0" noProof="0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 Security Onion</a:t>
            </a:r>
          </a:p>
        </p:txBody>
      </p:sp>
    </p:spTree>
    <p:extLst>
      <p:ext uri="{BB962C8B-B14F-4D97-AF65-F5344CB8AC3E}">
        <p14:creationId xmlns:p14="http://schemas.microsoft.com/office/powerpoint/2010/main" val="795327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5AE83530-7DB8-164F-D6A4-06D49FA72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>
            <a:extLst>
              <a:ext uri="{FF2B5EF4-FFF2-40B4-BE49-F238E27FC236}">
                <a16:creationId xmlns:a16="http://schemas.microsoft.com/office/drawing/2014/main" id="{D53CE321-3C7C-5ABC-E6DE-AD765F9E524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" flipH="1">
            <a:off x="9704659" y="-1072332"/>
            <a:ext cx="4783467" cy="3353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98;p27">
            <a:extLst>
              <a:ext uri="{FF2B5EF4-FFF2-40B4-BE49-F238E27FC236}">
                <a16:creationId xmlns:a16="http://schemas.microsoft.com/office/drawing/2014/main" id="{B8224837-A215-264D-BCDE-A7829EFED31C}"/>
              </a:ext>
            </a:extLst>
          </p:cNvPr>
          <p:cNvSpPr txBox="1">
            <a:spLocks/>
          </p:cNvSpPr>
          <p:nvPr/>
        </p:nvSpPr>
        <p:spPr>
          <a:xfrm>
            <a:off x="768025" y="2391119"/>
            <a:ext cx="10655949" cy="207576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4000" b="1">
                <a:solidFill>
                  <a:srgbClr val="0E2841">
                    <a:lumMod val="75000"/>
                    <a:lumOff val="25000"/>
                  </a:srgb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GIẢI PHÁP 1</a:t>
            </a:r>
          </a:p>
          <a:p>
            <a:pPr algn="ctr"/>
            <a:r>
              <a:rPr lang="en-US" sz="5000" b="1">
                <a:solidFill>
                  <a:srgbClr val="0E2841">
                    <a:lumMod val="75000"/>
                    <a:lumOff val="25000"/>
                  </a:srgb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TRIỂN KHAI SECURITY ONION TRÊN AWS CLOUD </a:t>
            </a:r>
            <a:endParaRPr lang="vi-VN" sz="5000" b="1">
              <a:solidFill>
                <a:srgbClr val="0E2841">
                  <a:lumMod val="75000"/>
                  <a:lumOff val="25000"/>
                </a:srgb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73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73B68-33D7-33E0-ABDE-928354B22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7471D-14F4-2AF5-552C-F66ACD5A6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1BBE-499F-4F75-B187-D06EA77B0F7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22719-D28C-D657-6C57-7C4705B3CCE0}"/>
              </a:ext>
            </a:extLst>
          </p:cNvPr>
          <p:cNvSpPr txBox="1"/>
          <p:nvPr/>
        </p:nvSpPr>
        <p:spPr>
          <a:xfrm>
            <a:off x="1571820" y="2972785"/>
            <a:ext cx="9048360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b="1" i="1" kern="1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Xem Video Demo </a:t>
            </a:r>
            <a:r>
              <a:rPr lang="en-US" sz="1800" b="1" i="1" kern="100" dirty="0" err="1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tại</a:t>
            </a:r>
            <a:r>
              <a:rPr lang="en-US" sz="1800" b="1" i="1" kern="1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:</a:t>
            </a:r>
            <a:r>
              <a:rPr lang="en-US" i="1" dirty="0"/>
              <a:t> </a:t>
            </a:r>
            <a:r>
              <a:rPr lang="en-US" i="1" u="sng" dirty="0">
                <a:hlinkClick r:id="rId2"/>
              </a:rPr>
              <a:t>https://youtu.be/W58uNYq1-xU?si=tZ9231kaI1O2CNko</a:t>
            </a:r>
            <a:r>
              <a:rPr lang="en-US" i="1" u="sng" dirty="0"/>
              <a:t> </a:t>
            </a:r>
            <a:endParaRPr lang="en-US" sz="1800" b="1" kern="100" dirty="0">
              <a:effectLst/>
              <a:latin typeface="Segoe UI" panose="020B0502040204020203" pitchFamily="34" charset="0"/>
              <a:ea typeface="Aptos" panose="020B0004020202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056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>
            <a:spLocks noGrp="1"/>
          </p:cNvSpPr>
          <p:nvPr>
            <p:ph type="title" idx="5"/>
          </p:nvPr>
        </p:nvSpPr>
        <p:spPr>
          <a:xfrm>
            <a:off x="2024384" y="3362075"/>
            <a:ext cx="9359025" cy="64680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buSzPts val="1100"/>
            </a:pPr>
            <a:r>
              <a:rPr lang="en-US" sz="3733" b="0">
                <a:latin typeface="Segoe UI Black" panose="020B0A02040204020203" pitchFamily="34" charset="0"/>
                <a:ea typeface="Segoe UI Black" panose="020B0A02040204020203" pitchFamily="34" charset="0"/>
              </a:rPr>
              <a:t>3. </a:t>
            </a:r>
            <a:r>
              <a:rPr lang="vi-VN" sz="3733" b="0">
                <a:latin typeface="Segoe UI Black" panose="020B0A02040204020203" pitchFamily="34" charset="0"/>
                <a:ea typeface="Segoe UI Black" panose="020B0A02040204020203" pitchFamily="34" charset="0"/>
              </a:rPr>
              <a:t>Nguyên tắc hoạt động</a:t>
            </a:r>
          </a:p>
        </p:txBody>
      </p:sp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4239627" y="405134"/>
            <a:ext cx="4149627" cy="121786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333" b="0">
                <a:solidFill>
                  <a:schemeClr val="accent2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NỘI DUNG</a:t>
            </a:r>
            <a:endParaRPr sz="5333" b="0">
              <a:solidFill>
                <a:schemeClr val="accent2">
                  <a:lumMod val="90000"/>
                  <a:lumOff val="1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21" name="Google Shape;221;p29"/>
          <p:cNvSpPr txBox="1">
            <a:spLocks noGrp="1"/>
          </p:cNvSpPr>
          <p:nvPr>
            <p:ph type="title" idx="2"/>
          </p:nvPr>
        </p:nvSpPr>
        <p:spPr>
          <a:xfrm>
            <a:off x="2024383" y="1474184"/>
            <a:ext cx="5200941" cy="72237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733" b="0">
                <a:latin typeface="Segoe UI Black" panose="020B0A02040204020203" pitchFamily="34" charset="0"/>
                <a:ea typeface="Segoe UI Black" panose="020B0A02040204020203" pitchFamily="34" charset="0"/>
              </a:rPr>
              <a:t>1. </a:t>
            </a:r>
            <a:r>
              <a:rPr lang="vi-VN" sz="3733" b="0">
                <a:latin typeface="Segoe UI Black" panose="020B0A02040204020203" pitchFamily="34" charset="0"/>
                <a:ea typeface="Segoe UI Black" panose="020B0A02040204020203" pitchFamily="34" charset="0"/>
              </a:rPr>
              <a:t>Tổng quan</a:t>
            </a:r>
            <a:endParaRPr sz="3733" b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22" name="Google Shape;222;p29"/>
          <p:cNvSpPr txBox="1">
            <a:spLocks noGrp="1"/>
          </p:cNvSpPr>
          <p:nvPr>
            <p:ph type="title" idx="3"/>
          </p:nvPr>
        </p:nvSpPr>
        <p:spPr>
          <a:xfrm>
            <a:off x="2024383" y="2277801"/>
            <a:ext cx="9023062" cy="84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733" b="0">
                <a:latin typeface="Segoe UI Black" panose="020B0A02040204020203" pitchFamily="34" charset="0"/>
                <a:ea typeface="Segoe UI Black" panose="020B0A02040204020203" pitchFamily="34" charset="0"/>
              </a:rPr>
              <a:t>2. Các </a:t>
            </a:r>
            <a:r>
              <a:rPr lang="en-US" sz="3733" b="0" err="1">
                <a:latin typeface="Segoe UI Black" panose="020B0A02040204020203" pitchFamily="34" charset="0"/>
                <a:ea typeface="Segoe UI Black" panose="020B0A02040204020203" pitchFamily="34" charset="0"/>
              </a:rPr>
              <a:t>tính</a:t>
            </a:r>
            <a:r>
              <a:rPr lang="en-US" sz="3733" b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3733" b="0" err="1">
                <a:latin typeface="Segoe UI Black" panose="020B0A02040204020203" pitchFamily="34" charset="0"/>
                <a:ea typeface="Segoe UI Black" panose="020B0A02040204020203" pitchFamily="34" charset="0"/>
              </a:rPr>
              <a:t>năng</a:t>
            </a:r>
            <a:r>
              <a:rPr lang="en-US" sz="3733" b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3733" b="0" err="1">
                <a:latin typeface="Segoe UI Black" panose="020B0A02040204020203" pitchFamily="34" charset="0"/>
                <a:ea typeface="Segoe UI Black" panose="020B0A02040204020203" pitchFamily="34" charset="0"/>
              </a:rPr>
              <a:t>của</a:t>
            </a:r>
            <a:r>
              <a:rPr lang="en-US" sz="3733" b="0">
                <a:latin typeface="Segoe UI Black" panose="020B0A02040204020203" pitchFamily="34" charset="0"/>
                <a:ea typeface="Segoe UI Black" panose="020B0A02040204020203" pitchFamily="34" charset="0"/>
              </a:rPr>
              <a:t> Security Onion</a:t>
            </a:r>
            <a:endParaRPr sz="3733" b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Google Shape;219;p29">
            <a:extLst>
              <a:ext uri="{FF2B5EF4-FFF2-40B4-BE49-F238E27FC236}">
                <a16:creationId xmlns:a16="http://schemas.microsoft.com/office/drawing/2014/main" id="{E9481F73-7ABD-1672-C626-880A28238D1A}"/>
              </a:ext>
            </a:extLst>
          </p:cNvPr>
          <p:cNvSpPr txBox="1">
            <a:spLocks/>
          </p:cNvSpPr>
          <p:nvPr/>
        </p:nvSpPr>
        <p:spPr>
          <a:xfrm>
            <a:off x="2024384" y="5220485"/>
            <a:ext cx="9359025" cy="64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defTabSz="1219170">
              <a:buClr>
                <a:srgbClr val="262C3B"/>
              </a:buClr>
              <a:buSzPts val="1100"/>
            </a:pPr>
            <a:r>
              <a:rPr lang="en-US" sz="3733" b="0" kern="0">
                <a:solidFill>
                  <a:srgbClr val="262C3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5. </a:t>
            </a:r>
            <a:r>
              <a:rPr lang="en-US" sz="3733" b="0" kern="0" err="1">
                <a:solidFill>
                  <a:srgbClr val="262C3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Tổng</a:t>
            </a:r>
            <a:r>
              <a:rPr lang="en-US" sz="3733" b="0" kern="0">
                <a:solidFill>
                  <a:srgbClr val="262C3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3733" b="0" kern="0" err="1">
                <a:solidFill>
                  <a:srgbClr val="262C3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kết</a:t>
            </a:r>
            <a:endParaRPr lang="vi-VN" sz="3733" b="0" kern="0">
              <a:solidFill>
                <a:srgbClr val="262C3B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Google Shape;222;p29">
            <a:extLst>
              <a:ext uri="{FF2B5EF4-FFF2-40B4-BE49-F238E27FC236}">
                <a16:creationId xmlns:a16="http://schemas.microsoft.com/office/drawing/2014/main" id="{F84FE948-70EA-BA2C-62AB-B53EE843AE36}"/>
              </a:ext>
            </a:extLst>
          </p:cNvPr>
          <p:cNvSpPr txBox="1">
            <a:spLocks/>
          </p:cNvSpPr>
          <p:nvPr/>
        </p:nvSpPr>
        <p:spPr>
          <a:xfrm>
            <a:off x="2024383" y="4100633"/>
            <a:ext cx="9751057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defTabSz="1219170">
              <a:buClr>
                <a:srgbClr val="262C3B"/>
              </a:buClr>
            </a:pPr>
            <a:r>
              <a:rPr lang="en-US" sz="3733" b="0" kern="0">
                <a:solidFill>
                  <a:srgbClr val="262C3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4. </a:t>
            </a:r>
            <a:r>
              <a:rPr lang="vi-VN" sz="3733" b="0" kern="0">
                <a:solidFill>
                  <a:srgbClr val="262C3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Mô hình, kịch bản triển kha</a:t>
            </a:r>
            <a:r>
              <a:rPr lang="en-US" sz="3733" b="0" kern="0" err="1">
                <a:solidFill>
                  <a:srgbClr val="262C3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</a:t>
            </a:r>
            <a:endParaRPr lang="vi-VN" sz="3733" b="0" kern="0">
              <a:solidFill>
                <a:srgbClr val="262C3B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AB1465D-2EE6-668F-0720-BAE8ED1EA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1BBE-499F-4F75-B187-D06EA77B0F7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2CFFA427-B7A9-A299-80C0-4BFB8E345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>
            <a:extLst>
              <a:ext uri="{FF2B5EF4-FFF2-40B4-BE49-F238E27FC236}">
                <a16:creationId xmlns:a16="http://schemas.microsoft.com/office/drawing/2014/main" id="{B611985C-60A7-E757-8A06-8C5701C806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" flipH="1">
            <a:off x="9704659" y="-1072332"/>
            <a:ext cx="4783467" cy="3353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Hình ảnh 2" descr="Ảnh có chứa văn bản, ảnh chụp màn hình, phần mềm, màn hình&#10;&#10;Nội dung do AI tạo ra có thể không chính xác.">
            <a:extLst>
              <a:ext uri="{FF2B5EF4-FFF2-40B4-BE49-F238E27FC236}">
                <a16:creationId xmlns:a16="http://schemas.microsoft.com/office/drawing/2014/main" id="{F97B935A-EE03-89E1-008F-5E6BE2504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4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E47CCE28-C7AC-09D6-FADE-5C1DFDD24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319C1380-D73E-EDCD-3AAE-E5B98DF7C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49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817D0E1D-3B24-6F9A-99CB-81A0C66DB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>
            <a:extLst>
              <a:ext uri="{FF2B5EF4-FFF2-40B4-BE49-F238E27FC236}">
                <a16:creationId xmlns:a16="http://schemas.microsoft.com/office/drawing/2014/main" id="{0E96FADF-36E3-3571-D6EF-000A53BB032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" flipH="1">
            <a:off x="9704659" y="-1072332"/>
            <a:ext cx="4783467" cy="3353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841D7EA8-955B-6977-3730-E55D46EAF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56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B642B778-FB30-62B9-ED57-E938C0B1B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>
            <a:extLst>
              <a:ext uri="{FF2B5EF4-FFF2-40B4-BE49-F238E27FC236}">
                <a16:creationId xmlns:a16="http://schemas.microsoft.com/office/drawing/2014/main" id="{6B52495E-16EB-F221-5F79-A88A90345D4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" flipH="1">
            <a:off x="9704659" y="-1072332"/>
            <a:ext cx="4783467" cy="3353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25F9ADD6-3470-EF24-5907-8EB9121E0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47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6658F404-AE19-DD17-0F98-F9A43E3F2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>
            <a:extLst>
              <a:ext uri="{FF2B5EF4-FFF2-40B4-BE49-F238E27FC236}">
                <a16:creationId xmlns:a16="http://schemas.microsoft.com/office/drawing/2014/main" id="{7B24C2A0-CE92-6F1D-3AA0-105F6837D3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" flipH="1">
            <a:off x="9704659" y="-1072332"/>
            <a:ext cx="4783467" cy="3353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2CA44D2C-E624-DA67-4C02-9E8A4B69E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3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BD855DB5-7BBC-6A30-5766-8BF5F877F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>
            <a:extLst>
              <a:ext uri="{FF2B5EF4-FFF2-40B4-BE49-F238E27FC236}">
                <a16:creationId xmlns:a16="http://schemas.microsoft.com/office/drawing/2014/main" id="{77695A85-BF62-AD1E-CF93-A3A0DCB000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" flipH="1">
            <a:off x="9704659" y="-1072332"/>
            <a:ext cx="4783467" cy="3353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98;p27">
            <a:extLst>
              <a:ext uri="{FF2B5EF4-FFF2-40B4-BE49-F238E27FC236}">
                <a16:creationId xmlns:a16="http://schemas.microsoft.com/office/drawing/2014/main" id="{83ABAE1F-829A-475E-D66C-85579B4D549D}"/>
              </a:ext>
            </a:extLst>
          </p:cNvPr>
          <p:cNvSpPr txBox="1">
            <a:spLocks/>
          </p:cNvSpPr>
          <p:nvPr/>
        </p:nvSpPr>
        <p:spPr>
          <a:xfrm>
            <a:off x="1535614" y="1988661"/>
            <a:ext cx="9120771" cy="288067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4000" b="1">
                <a:solidFill>
                  <a:srgbClr val="0E2841">
                    <a:lumMod val="75000"/>
                    <a:lumOff val="25000"/>
                  </a:srgb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GIẢI PHÁP 2</a:t>
            </a:r>
          </a:p>
          <a:p>
            <a:pPr algn="ctr"/>
            <a:r>
              <a:rPr lang="en-US" sz="5000" b="1">
                <a:solidFill>
                  <a:srgbClr val="0E2841">
                    <a:lumMod val="75000"/>
                    <a:lumOff val="25000"/>
                  </a:srgb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THREAT HUNTING &amp; THREAT INTELLIGENCE VỚI SECURITY ONION</a:t>
            </a:r>
            <a:endParaRPr lang="vi-VN" sz="5000" b="1">
              <a:solidFill>
                <a:srgbClr val="0E2841">
                  <a:lumMod val="75000"/>
                  <a:lumOff val="25000"/>
                </a:srgb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795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C6926-CECE-B43F-F9EB-88F6733CA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023FF-7D89-23AD-1609-037F0623F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1BBE-499F-4F75-B187-D06EA77B0F7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39463-B31E-DC26-1DDA-1EE40332DD79}"/>
              </a:ext>
            </a:extLst>
          </p:cNvPr>
          <p:cNvSpPr txBox="1"/>
          <p:nvPr/>
        </p:nvSpPr>
        <p:spPr>
          <a:xfrm>
            <a:off x="1571820" y="2972785"/>
            <a:ext cx="9048360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b="1" i="1" kern="1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Xem Video Demo </a:t>
            </a:r>
            <a:r>
              <a:rPr lang="en-US" sz="1800" b="1" i="1" kern="100" dirty="0" err="1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tại:</a:t>
            </a:r>
            <a:r>
              <a:rPr lang="en-US" i="1" u="sng" dirty="0" err="1">
                <a:hlinkClick r:id="rId2"/>
              </a:rPr>
              <a:t>https</a:t>
            </a:r>
            <a:r>
              <a:rPr lang="en-US" i="1" u="sng">
                <a:hlinkClick r:id="rId2"/>
              </a:rPr>
              <a:t>://youtu.be/oGU8ufvFnPQ?si=wVdn9oKTDtf2mBLm</a:t>
            </a:r>
            <a:r>
              <a:rPr lang="en-US" i="1"/>
              <a:t>  </a:t>
            </a:r>
            <a:endParaRPr lang="en-US" sz="1800" b="1" kern="100" dirty="0">
              <a:effectLst/>
              <a:latin typeface="Segoe UI" panose="020B0502040204020203" pitchFamily="34" charset="0"/>
              <a:ea typeface="Aptos" panose="020B0004020202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631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BA672-6533-6290-1E76-ABF339F8B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1BBE-499F-4F75-B187-D06EA77B0F7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Google Shape;242;p31">
            <a:extLst>
              <a:ext uri="{FF2B5EF4-FFF2-40B4-BE49-F238E27FC236}">
                <a16:creationId xmlns:a16="http://schemas.microsoft.com/office/drawing/2014/main" id="{80BDE4F0-D519-AC11-4C80-4696DD92D1DD}"/>
              </a:ext>
            </a:extLst>
          </p:cNvPr>
          <p:cNvSpPr txBox="1">
            <a:spLocks/>
          </p:cNvSpPr>
          <p:nvPr/>
        </p:nvSpPr>
        <p:spPr>
          <a:xfrm>
            <a:off x="701040" y="275234"/>
            <a:ext cx="10984992" cy="67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262C3B"/>
              </a:buClr>
            </a:pPr>
            <a:r>
              <a:rPr lang="en-US" sz="2500" err="1">
                <a:solidFill>
                  <a:srgbClr val="01203D">
                    <a:lumMod val="90000"/>
                    <a:lumOff val="10000"/>
                  </a:srgb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Giải</a:t>
            </a:r>
            <a:r>
              <a:rPr lang="en-US" sz="2500">
                <a:solidFill>
                  <a:srgbClr val="01203D">
                    <a:lumMod val="90000"/>
                    <a:lumOff val="10000"/>
                  </a:srgb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Pháp 2: Threat Hunting </a:t>
            </a:r>
            <a:r>
              <a:rPr lang="en-US" sz="2500" err="1">
                <a:solidFill>
                  <a:srgbClr val="01203D">
                    <a:lumMod val="90000"/>
                    <a:lumOff val="10000"/>
                  </a:srgb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với</a:t>
            </a:r>
            <a:r>
              <a:rPr lang="en-US" sz="2500">
                <a:solidFill>
                  <a:srgbClr val="01203D">
                    <a:lumMod val="90000"/>
                    <a:lumOff val="10000"/>
                  </a:srgb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Security Onion &amp; Threat Intelligence</a:t>
            </a:r>
          </a:p>
          <a:p>
            <a:pPr>
              <a:buClr>
                <a:srgbClr val="262C3B"/>
              </a:buClr>
            </a:pPr>
            <a:endParaRPr lang="en-US" sz="2500">
              <a:solidFill>
                <a:srgbClr val="01203D">
                  <a:lumMod val="90000"/>
                  <a:lumOff val="10000"/>
                </a:srgb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Hình ảnh 1" descr="A diagram of a process&#10;&#10;AI-generated content may be incorrect.">
            <a:extLst>
              <a:ext uri="{FF2B5EF4-FFF2-40B4-BE49-F238E27FC236}">
                <a16:creationId xmlns:a16="http://schemas.microsoft.com/office/drawing/2014/main" id="{83162734-7A10-AEA0-29A8-96E0A434F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247775"/>
            <a:ext cx="10915650" cy="4362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0826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6C4C0BC5-4B55-A0D1-03D6-D55472F73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>
            <a:extLst>
              <a:ext uri="{FF2B5EF4-FFF2-40B4-BE49-F238E27FC236}">
                <a16:creationId xmlns:a16="http://schemas.microsoft.com/office/drawing/2014/main" id="{E496DF05-DFF3-BB59-537E-C4B7DD260E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" flipH="1">
            <a:off x="9704659" y="-1072332"/>
            <a:ext cx="4783467" cy="33539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3;p31">
            <a:extLst>
              <a:ext uri="{FF2B5EF4-FFF2-40B4-BE49-F238E27FC236}">
                <a16:creationId xmlns:a16="http://schemas.microsoft.com/office/drawing/2014/main" id="{38F28247-ABA2-1D66-D125-DD6CB76D2F53}"/>
              </a:ext>
            </a:extLst>
          </p:cNvPr>
          <p:cNvSpPr txBox="1">
            <a:spLocks/>
          </p:cNvSpPr>
          <p:nvPr/>
        </p:nvSpPr>
        <p:spPr>
          <a:xfrm>
            <a:off x="717201" y="1172308"/>
            <a:ext cx="6559304" cy="427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6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1200"/>
              <a:buFont typeface="Onest"/>
              <a:buNone/>
              <a:tabLst/>
              <a:defRPr/>
            </a:pPr>
            <a:r>
              <a:rPr lang="en-US" sz="2133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2133" b="1" err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Thuận</a:t>
            </a:r>
            <a:r>
              <a:rPr lang="en-US" sz="2133" b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33" b="1" err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lợi</a:t>
            </a:r>
            <a:r>
              <a:rPr lang="en-US" sz="2133" b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1200"/>
              <a:buFont typeface="Onest"/>
              <a:buNone/>
              <a:tabLst/>
              <a:defRPr/>
            </a:pPr>
            <a:r>
              <a:rPr lang="en-US" sz="2133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 </a:t>
            </a:r>
            <a:r>
              <a:rPr lang="en-US" sz="2133" err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Mã</a:t>
            </a:r>
            <a:r>
              <a:rPr lang="en-US" sz="2133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33" err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nguồn</a:t>
            </a:r>
            <a:r>
              <a:rPr lang="en-US" sz="2133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33" err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mở</a:t>
            </a:r>
            <a:r>
              <a:rPr lang="en-US" sz="2133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33" err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133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33" err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miễn</a:t>
            </a:r>
            <a:r>
              <a:rPr lang="en-US" sz="2133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33" err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phí</a:t>
            </a:r>
            <a:endParaRPr lang="en-US" sz="2133">
              <a:solidFill>
                <a:srgbClr val="33CFF8">
                  <a:lumMod val="1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1200"/>
              <a:buFont typeface="Onest"/>
              <a:buNone/>
              <a:tabLst/>
              <a:defRPr/>
            </a:pPr>
            <a:r>
              <a:rPr lang="en-US" sz="2133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 </a:t>
            </a:r>
            <a:r>
              <a:rPr lang="en-US" sz="2133" err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Thêm</a:t>
            </a:r>
            <a:r>
              <a:rPr lang="en-US" sz="2133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33" err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kinh</a:t>
            </a:r>
            <a:r>
              <a:rPr lang="en-US" sz="2133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33" err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nghiệm</a:t>
            </a:r>
            <a:r>
              <a:rPr lang="en-US" sz="2133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33" err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về</a:t>
            </a:r>
            <a:r>
              <a:rPr lang="en-US" sz="2133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SIEM/SOC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1200"/>
              <a:buFont typeface="Onest"/>
              <a:buNone/>
              <a:tabLst/>
              <a:defRPr/>
            </a:pPr>
            <a:r>
              <a:rPr lang="en-US" sz="2133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 </a:t>
            </a:r>
            <a:r>
              <a:rPr lang="en-US" sz="2133" err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Thêm</a:t>
            </a:r>
            <a:r>
              <a:rPr lang="en-US" sz="2133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33" err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kinh</a:t>
            </a:r>
            <a:r>
              <a:rPr lang="en-US" sz="2133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33" err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nghiệm</a:t>
            </a:r>
            <a:r>
              <a:rPr lang="en-US" sz="2133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33" err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về</a:t>
            </a:r>
            <a:r>
              <a:rPr lang="en-US" sz="2133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AWS/Cloud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1200"/>
              <a:buFont typeface="Onest"/>
              <a:buNone/>
              <a:tabLst/>
              <a:defRPr/>
            </a:pPr>
            <a:endParaRPr lang="en-US" sz="2133">
              <a:solidFill>
                <a:srgbClr val="33CFF8">
                  <a:lumMod val="1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1200"/>
              <a:buFont typeface="Onest"/>
              <a:buNone/>
              <a:tabLst/>
              <a:defRPr/>
            </a:pPr>
            <a:r>
              <a:rPr lang="en-US" sz="2133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2133" b="1" err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Khó</a:t>
            </a:r>
            <a:r>
              <a:rPr lang="en-US" sz="2133" b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33" b="1" err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khăn</a:t>
            </a:r>
            <a:r>
              <a:rPr lang="en-US" sz="2133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1200"/>
              <a:buFont typeface="Onest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+ </a:t>
            </a:r>
            <a:r>
              <a:rPr kumimoji="0" lang="en-US" sz="2133" b="0" i="0" u="none" strike="noStrike" kern="1200" cap="none" spc="0" normalizeH="0" baseline="0" noProof="0" err="1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Cấu</a:t>
            </a:r>
            <a:r>
              <a:rPr kumimoji="0" lang="en-US" sz="2133" b="0" i="0" u="none" strike="noStrike" kern="1200" cap="none" spc="0" normalizeH="0" baseline="0" noProof="0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 </a:t>
            </a:r>
            <a:r>
              <a:rPr kumimoji="0" lang="en-US" sz="2133" b="0" i="0" u="none" strike="noStrike" kern="1200" cap="none" spc="0" normalizeH="0" baseline="0" noProof="0" err="1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hình</a:t>
            </a:r>
            <a:r>
              <a:rPr kumimoji="0" lang="en-US" sz="2133" b="0" i="0" u="none" strike="noStrike" kern="1200" cap="none" spc="0" normalizeH="0" baseline="0" noProof="0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 </a:t>
            </a:r>
            <a:r>
              <a:rPr kumimoji="0" lang="en-US" sz="2133" b="0" i="0" u="none" strike="noStrike" kern="1200" cap="none" spc="0" normalizeH="0" baseline="0" noProof="0" err="1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mạng</a:t>
            </a:r>
            <a:r>
              <a:rPr kumimoji="0" lang="en-US" sz="2133" b="0" i="0" u="none" strike="noStrike" kern="1200" cap="none" spc="0" normalizeH="0" baseline="0" noProof="0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 </a:t>
            </a:r>
            <a:r>
              <a:rPr kumimoji="0" lang="en-US" sz="2133" b="0" i="0" u="none" strike="noStrike" kern="1200" cap="none" spc="0" normalizeH="0" baseline="0" noProof="0" err="1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phức</a:t>
            </a:r>
            <a:r>
              <a:rPr kumimoji="0" lang="en-US" sz="2133" b="0" i="0" u="none" strike="noStrike" kern="1200" cap="none" spc="0" normalizeH="0" baseline="0" noProof="0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 </a:t>
            </a:r>
            <a:r>
              <a:rPr kumimoji="0" lang="en-US" sz="2133" b="0" i="0" u="none" strike="noStrike" kern="1200" cap="none" spc="0" normalizeH="0" baseline="0" noProof="0" err="1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tạp</a:t>
            </a: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srgbClr val="33CFF8">
                  <a:lumMod val="10000"/>
                </a:srgb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Onest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1200"/>
              <a:buFont typeface="Onest"/>
              <a:buNone/>
              <a:tabLst/>
              <a:defRPr/>
            </a:pPr>
            <a:r>
              <a:rPr lang="en-US" sz="2133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 </a:t>
            </a:r>
            <a:r>
              <a:rPr lang="vi-VN" sz="2133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Thiếu</a:t>
            </a:r>
            <a:r>
              <a:rPr lang="en-US" sz="2133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33" err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nhiều</a:t>
            </a:r>
            <a:r>
              <a:rPr lang="vi-VN" sz="2133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tài liệu hướng dẫn</a:t>
            </a:r>
            <a:endParaRPr lang="en-US" sz="2133">
              <a:solidFill>
                <a:srgbClr val="33CFF8">
                  <a:lumMod val="1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1200"/>
              <a:buFont typeface="Onest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+ </a:t>
            </a:r>
            <a:r>
              <a:rPr kumimoji="0" lang="en-US" sz="2133" b="0" i="0" u="none" strike="noStrike" kern="1200" cap="none" spc="0" normalizeH="0" baseline="0" noProof="0" err="1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Yêu</a:t>
            </a:r>
            <a:r>
              <a:rPr kumimoji="0" lang="en-US" sz="2133" b="0" i="0" u="none" strike="noStrike" kern="1200" cap="none" spc="0" normalizeH="0" baseline="0" noProof="0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 </a:t>
            </a:r>
            <a:r>
              <a:rPr kumimoji="0" lang="en-US" sz="2133" b="0" i="0" u="none" strike="noStrike" kern="1200" cap="none" spc="0" normalizeH="0" baseline="0" noProof="0" err="1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cầu</a:t>
            </a:r>
            <a:r>
              <a:rPr kumimoji="0" lang="en-US" sz="2133" b="0" i="0" u="none" strike="noStrike" kern="1200" cap="none" spc="0" normalizeH="0" baseline="0" noProof="0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 </a:t>
            </a:r>
            <a:r>
              <a:rPr kumimoji="0" lang="en-US" sz="2133" b="0" i="0" u="none" strike="noStrike" kern="1200" cap="none" spc="0" normalizeH="0" baseline="0" noProof="0" err="1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tài</a:t>
            </a:r>
            <a:r>
              <a:rPr kumimoji="0" lang="en-US" sz="2133" b="0" i="0" u="none" strike="noStrike" kern="1200" cap="none" spc="0" normalizeH="0" baseline="0" noProof="0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 </a:t>
            </a:r>
            <a:r>
              <a:rPr kumimoji="0" lang="en-US" sz="2133" b="0" i="0" u="none" strike="noStrike" kern="1200" cap="none" spc="0" normalizeH="0" baseline="0" noProof="0" err="1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nguyên</a:t>
            </a:r>
            <a:r>
              <a:rPr kumimoji="0" lang="en-US" sz="2133" b="0" i="0" u="none" strike="noStrike" kern="1200" cap="none" spc="0" normalizeH="0" baseline="0" noProof="0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 </a:t>
            </a:r>
            <a:r>
              <a:rPr kumimoji="0" lang="en-US" sz="2133" b="0" i="0" u="none" strike="noStrike" kern="1200" cap="none" spc="0" normalizeH="0" baseline="0" noProof="0" err="1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cao</a:t>
            </a: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srgbClr val="33CFF8">
                  <a:lumMod val="10000"/>
                </a:srgb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Onest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1200"/>
              <a:buFont typeface="Onest"/>
              <a:buNone/>
              <a:tabLst/>
              <a:defRPr/>
            </a:pPr>
            <a:r>
              <a:rPr lang="en-US" sz="2133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 Chi </a:t>
            </a:r>
            <a:r>
              <a:rPr lang="en-US" sz="2133" err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phí</a:t>
            </a:r>
            <a:r>
              <a:rPr lang="en-US" sz="2133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33" err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vận</a:t>
            </a:r>
            <a:r>
              <a:rPr lang="en-US" sz="2133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33" err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hành</a:t>
            </a:r>
            <a:r>
              <a:rPr lang="en-US" sz="2133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Cloud </a:t>
            </a:r>
            <a:r>
              <a:rPr lang="en-US" sz="2133" err="1">
                <a:solidFill>
                  <a:srgbClr val="33CFF8">
                    <a:lumMod val="1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cao</a:t>
            </a:r>
            <a:endParaRPr lang="en-US" sz="2133">
              <a:solidFill>
                <a:srgbClr val="33CFF8">
                  <a:lumMod val="1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1200"/>
              <a:buFont typeface="Onest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>
                <a:ln>
                  <a:noFill/>
                </a:ln>
                <a:solidFill>
                  <a:srgbClr val="33CFF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+ “Bào” CPU + GPU + RAM + SSD + NIC</a:t>
            </a:r>
          </a:p>
        </p:txBody>
      </p:sp>
      <p:sp>
        <p:nvSpPr>
          <p:cNvPr id="4" name="Google Shape;242;p31">
            <a:extLst>
              <a:ext uri="{FF2B5EF4-FFF2-40B4-BE49-F238E27FC236}">
                <a16:creationId xmlns:a16="http://schemas.microsoft.com/office/drawing/2014/main" id="{651CB7D1-C4FA-A6C8-7BA4-05AB1AD97C2B}"/>
              </a:ext>
            </a:extLst>
          </p:cNvPr>
          <p:cNvSpPr txBox="1">
            <a:spLocks/>
          </p:cNvSpPr>
          <p:nvPr/>
        </p:nvSpPr>
        <p:spPr>
          <a:xfrm>
            <a:off x="4759234" y="333779"/>
            <a:ext cx="3498358" cy="8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C3B"/>
              </a:buClr>
              <a:buSzPts val="2400"/>
              <a:buFont typeface="Montserrat"/>
              <a:buNone/>
              <a:tabLst/>
              <a:defRPr/>
            </a:pPr>
            <a:r>
              <a:rPr kumimoji="0" lang="en-US" sz="4267" b="1" i="0" u="none" strike="noStrike" kern="1200" cap="none" spc="0" normalizeH="0" baseline="0" noProof="0">
                <a:ln>
                  <a:noFill/>
                </a:ln>
                <a:solidFill>
                  <a:srgbClr val="01203D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Montserrat"/>
              </a:rPr>
              <a:t>5. </a:t>
            </a:r>
            <a:r>
              <a:rPr lang="en-US" sz="4267" err="1">
                <a:solidFill>
                  <a:srgbClr val="01203D">
                    <a:lumMod val="90000"/>
                    <a:lumOff val="10000"/>
                  </a:srgb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Tổng</a:t>
            </a:r>
            <a:r>
              <a:rPr kumimoji="0" lang="vi-VN" sz="4267" b="1" i="0" u="none" strike="noStrike" kern="1200" cap="none" spc="0" normalizeH="0" baseline="0" noProof="0">
                <a:ln>
                  <a:noFill/>
                </a:ln>
                <a:solidFill>
                  <a:srgbClr val="01203D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Montserrat"/>
              </a:rPr>
              <a:t> kế</a:t>
            </a:r>
            <a:r>
              <a:rPr kumimoji="0" lang="en-US" sz="4267" b="1" i="0" u="none" strike="noStrike" kern="1200" cap="none" spc="0" normalizeH="0" baseline="0" noProof="0">
                <a:ln>
                  <a:noFill/>
                </a:ln>
                <a:solidFill>
                  <a:srgbClr val="01203D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Montserrat"/>
              </a:rPr>
              <a:t>t</a:t>
            </a:r>
            <a:endParaRPr kumimoji="0" lang="vi-VN" sz="4267" b="1" i="0" u="none" strike="noStrike" kern="1200" cap="none" spc="0" normalizeH="0" baseline="0" noProof="0">
              <a:ln>
                <a:noFill/>
              </a:ln>
              <a:solidFill>
                <a:srgbClr val="01203D">
                  <a:lumMod val="90000"/>
                  <a:lumOff val="10000"/>
                </a:srgb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B0DA1-60AD-1319-D755-C07FBEC412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5388" y="1673637"/>
            <a:ext cx="4278540" cy="4278540"/>
          </a:xfrm>
          <a:prstGeom prst="roundRect">
            <a:avLst>
              <a:gd name="adj" fmla="val 7650"/>
            </a:avLst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AE854C-3446-1B7B-08DD-E1A459EC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CD1BBE-499F-4F75-B187-D06EA77B0F77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262C3B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62C3B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78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D5C08-FA01-F961-F77C-8A9ABBB53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5C19A-E360-058A-C7CF-B875ACA8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CD1BBE-499F-4F75-B187-D06EA77B0F7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Google Shape;199;p27">
            <a:extLst>
              <a:ext uri="{FF2B5EF4-FFF2-40B4-BE49-F238E27FC236}">
                <a16:creationId xmlns:a16="http://schemas.microsoft.com/office/drawing/2014/main" id="{972226C5-CBB8-527E-23E0-8DB26D7E15A9}"/>
              </a:ext>
            </a:extLst>
          </p:cNvPr>
          <p:cNvSpPr txBox="1">
            <a:spLocks/>
          </p:cNvSpPr>
          <p:nvPr/>
        </p:nvSpPr>
        <p:spPr>
          <a:xfrm>
            <a:off x="433697" y="2404821"/>
            <a:ext cx="2295842" cy="43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Onest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NT204.P21.ANTT</a:t>
            </a:r>
            <a:endParaRPr kumimoji="0" lang="vi-VN" sz="2000" b="1" i="0" u="none" strike="noStrike" kern="1200" cap="none" spc="0" normalizeH="0" baseline="0" noProof="0">
              <a:ln>
                <a:noFill/>
              </a:ln>
              <a:solidFill>
                <a:srgbClr val="0E284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Onest"/>
            </a:endParaRPr>
          </a:p>
        </p:txBody>
      </p:sp>
      <p:sp>
        <p:nvSpPr>
          <p:cNvPr id="9" name="Google Shape;198;p27">
            <a:extLst>
              <a:ext uri="{FF2B5EF4-FFF2-40B4-BE49-F238E27FC236}">
                <a16:creationId xmlns:a16="http://schemas.microsoft.com/office/drawing/2014/main" id="{3EC897EB-BF80-96B5-D375-DB8423DC1A39}"/>
              </a:ext>
            </a:extLst>
          </p:cNvPr>
          <p:cNvSpPr txBox="1">
            <a:spLocks/>
          </p:cNvSpPr>
          <p:nvPr/>
        </p:nvSpPr>
        <p:spPr>
          <a:xfrm>
            <a:off x="433697" y="2839226"/>
            <a:ext cx="4719835" cy="136950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1" i="0" u="none" strike="noStrike" kern="1200" cap="none" spc="0" normalizeH="0" baseline="0" noProof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TÌM HIỂU GIẢI PHÁP IDPS THƯƠNG MẠI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1" i="0" u="none" strike="noStrike" kern="1200" cap="none" spc="0" normalizeH="0" baseline="0" noProof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SECURITY ONION</a:t>
            </a:r>
          </a:p>
        </p:txBody>
      </p:sp>
      <p:sp>
        <p:nvSpPr>
          <p:cNvPr id="10" name="Google Shape;199;p27">
            <a:extLst>
              <a:ext uri="{FF2B5EF4-FFF2-40B4-BE49-F238E27FC236}">
                <a16:creationId xmlns:a16="http://schemas.microsoft.com/office/drawing/2014/main" id="{8D5F4685-EF89-8C8C-41BD-A73119242211}"/>
              </a:ext>
            </a:extLst>
          </p:cNvPr>
          <p:cNvSpPr txBox="1">
            <a:spLocks/>
          </p:cNvSpPr>
          <p:nvPr/>
        </p:nvSpPr>
        <p:spPr>
          <a:xfrm>
            <a:off x="3008671" y="4227465"/>
            <a:ext cx="2144861" cy="45474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E8E8E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A32 - </a:t>
            </a:r>
            <a:r>
              <a:rPr kumimoji="0" 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E8E8E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Nhóm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E8E8E8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12</a:t>
            </a:r>
          </a:p>
        </p:txBody>
      </p:sp>
      <p:sp>
        <p:nvSpPr>
          <p:cNvPr id="11" name="Google Shape;199;p27">
            <a:extLst>
              <a:ext uri="{FF2B5EF4-FFF2-40B4-BE49-F238E27FC236}">
                <a16:creationId xmlns:a16="http://schemas.microsoft.com/office/drawing/2014/main" id="{6841B1AD-710B-EDB5-82D6-58FF669A9DBE}"/>
              </a:ext>
            </a:extLst>
          </p:cNvPr>
          <p:cNvSpPr txBox="1">
            <a:spLocks/>
          </p:cNvSpPr>
          <p:nvPr/>
        </p:nvSpPr>
        <p:spPr>
          <a:xfrm>
            <a:off x="-456840" y="628960"/>
            <a:ext cx="6332631" cy="62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Onest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ĐẠI HỌC QUỐC GIA TP.HCM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Onest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Onest"/>
              </a:rPr>
              <a:t>TRƯỜNG ĐẠI HỌC CÔNG NGHỆ THÔNG TIN</a:t>
            </a:r>
            <a:endParaRPr kumimoji="0" lang="vi-V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Ones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0DEBF5-5039-7808-22C8-F3B660F0E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808" y="0"/>
            <a:ext cx="6870192" cy="687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196;p27">
            <a:extLst>
              <a:ext uri="{FF2B5EF4-FFF2-40B4-BE49-F238E27FC236}">
                <a16:creationId xmlns:a16="http://schemas.microsoft.com/office/drawing/2014/main" id="{84CF6145-BBA3-1EA4-657F-BF13F8655D1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58824" y="-862060"/>
            <a:ext cx="3587600" cy="25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;p2">
            <a:extLst>
              <a:ext uri="{FF2B5EF4-FFF2-40B4-BE49-F238E27FC236}">
                <a16:creationId xmlns:a16="http://schemas.microsoft.com/office/drawing/2014/main" id="{4E5B0DED-98F4-E8B9-4B1E-6411C31461F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2755" b="17953"/>
          <a:stretch/>
        </p:blipFill>
        <p:spPr>
          <a:xfrm>
            <a:off x="-1858824" y="6356350"/>
            <a:ext cx="6613074" cy="671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029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">
          <a:extLst>
            <a:ext uri="{FF2B5EF4-FFF2-40B4-BE49-F238E27FC236}">
              <a16:creationId xmlns:a16="http://schemas.microsoft.com/office/drawing/2014/main" id="{1380D4C6-20AD-821D-C1FB-30D44D0C7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B7820E-9220-CAA0-1527-FAAF932A6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22" y="2087939"/>
            <a:ext cx="11690555" cy="26821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Google Shape;220;p29">
            <a:extLst>
              <a:ext uri="{FF2B5EF4-FFF2-40B4-BE49-F238E27FC236}">
                <a16:creationId xmlns:a16="http://schemas.microsoft.com/office/drawing/2014/main" id="{E79A09AC-EAB5-4452-D2B0-B4C21C5DD5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51619" y="405134"/>
            <a:ext cx="2888760" cy="121786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333" b="0">
                <a:solidFill>
                  <a:schemeClr val="accent2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Tiến Độ</a:t>
            </a:r>
            <a:endParaRPr sz="5333" b="0">
              <a:solidFill>
                <a:schemeClr val="accent2">
                  <a:lumMod val="90000"/>
                  <a:lumOff val="1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481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" flipH="1">
            <a:off x="9704659" y="-1072332"/>
            <a:ext cx="4783467" cy="33539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3;p31">
            <a:extLst>
              <a:ext uri="{FF2B5EF4-FFF2-40B4-BE49-F238E27FC236}">
                <a16:creationId xmlns:a16="http://schemas.microsoft.com/office/drawing/2014/main" id="{4F4C722D-5F92-2AD6-EE65-72CD22044158}"/>
              </a:ext>
            </a:extLst>
          </p:cNvPr>
          <p:cNvSpPr txBox="1">
            <a:spLocks/>
          </p:cNvSpPr>
          <p:nvPr/>
        </p:nvSpPr>
        <p:spPr>
          <a:xfrm>
            <a:off x="503841" y="1673637"/>
            <a:ext cx="6559304" cy="3485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6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pPr marL="0" indent="0" algn="just"/>
            <a:r>
              <a:rPr lang="en-US" sz="2133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vi-VN" sz="2133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Onion </a:t>
            </a:r>
            <a:r>
              <a:rPr lang="vi-VN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là một bản phân phối </a:t>
            </a:r>
            <a:r>
              <a:rPr lang="vi-VN" sz="2133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Linux</a:t>
            </a:r>
            <a:r>
              <a:rPr lang="vi-VN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mã nguồn mở dùng để giám sát an ninh mạng, phát hiện xâm nhập và phản ứng sự cố.</a:t>
            </a:r>
            <a:endParaRPr lang="en-US" sz="2133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/>
            <a:r>
              <a:rPr lang="en-US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vi-VN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Tích hợp </a:t>
            </a:r>
            <a:r>
              <a:rPr lang="vi-VN" sz="2133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nhiều công cụ </a:t>
            </a:r>
            <a:r>
              <a:rPr lang="vi-VN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như Suricata, Zeek, ELK Stack, Wazuh...</a:t>
            </a:r>
          </a:p>
          <a:p>
            <a:pPr marL="0" indent="0" algn="just"/>
            <a:r>
              <a:rPr lang="en-US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vi-VN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Mục đích chính:</a:t>
            </a:r>
          </a:p>
          <a:p>
            <a:pPr marL="0" indent="0" algn="just"/>
            <a:r>
              <a:rPr lang="en-US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+ </a:t>
            </a:r>
            <a:r>
              <a:rPr lang="vi-VN" sz="2133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Giám sát </a:t>
            </a:r>
            <a:r>
              <a:rPr lang="vi-VN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lưu lượng mạng.</a:t>
            </a:r>
          </a:p>
          <a:p>
            <a:pPr marL="0" indent="0" algn="just"/>
            <a:r>
              <a:rPr lang="en-US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+ </a:t>
            </a:r>
            <a:r>
              <a:rPr lang="vi-VN" sz="2133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 hiện </a:t>
            </a:r>
            <a:r>
              <a:rPr lang="vi-VN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tấn công mạng.</a:t>
            </a:r>
          </a:p>
          <a:p>
            <a:pPr marL="0" indent="0" algn="just"/>
            <a:r>
              <a:rPr lang="en-US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+ </a:t>
            </a:r>
            <a:r>
              <a:rPr lang="vi-VN" sz="2133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Phân tích </a:t>
            </a:r>
            <a:r>
              <a:rPr lang="vi-VN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 và lưu lượng để điều tra sự cố.</a:t>
            </a:r>
          </a:p>
          <a:p>
            <a:pPr marL="0" indent="0" algn="just"/>
            <a:r>
              <a:rPr lang="en-US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+ </a:t>
            </a:r>
            <a:r>
              <a:rPr lang="vi-VN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Hỗ trợ phản ứng sự cố qua giao diện tập trung.</a:t>
            </a:r>
          </a:p>
        </p:txBody>
      </p:sp>
      <p:sp>
        <p:nvSpPr>
          <p:cNvPr id="4" name="Google Shape;242;p31">
            <a:extLst>
              <a:ext uri="{FF2B5EF4-FFF2-40B4-BE49-F238E27FC236}">
                <a16:creationId xmlns:a16="http://schemas.microsoft.com/office/drawing/2014/main" id="{1140E570-7CFF-301A-86CF-9942E768AD45}"/>
              </a:ext>
            </a:extLst>
          </p:cNvPr>
          <p:cNvSpPr txBox="1">
            <a:spLocks/>
          </p:cNvSpPr>
          <p:nvPr/>
        </p:nvSpPr>
        <p:spPr>
          <a:xfrm>
            <a:off x="3962925" y="440185"/>
            <a:ext cx="4266151" cy="8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 sz="4267">
                <a:solidFill>
                  <a:schemeClr val="accent2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1. </a:t>
            </a:r>
            <a:r>
              <a:rPr lang="en-US" sz="4267" err="1">
                <a:solidFill>
                  <a:schemeClr val="accent2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Tổng</a:t>
            </a:r>
            <a:r>
              <a:rPr lang="en-US" sz="4267">
                <a:solidFill>
                  <a:schemeClr val="accent2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Quan</a:t>
            </a:r>
            <a:br>
              <a:rPr lang="vi-VN" sz="4267">
                <a:solidFill>
                  <a:schemeClr val="accent2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vi-VN" sz="4267">
              <a:solidFill>
                <a:schemeClr val="accent2">
                  <a:lumMod val="90000"/>
                  <a:lumOff val="1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16239-B767-FE92-A942-AB229FF91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1" b="13741"/>
          <a:stretch/>
        </p:blipFill>
        <p:spPr>
          <a:xfrm>
            <a:off x="7565388" y="1673637"/>
            <a:ext cx="4278540" cy="4278540"/>
          </a:xfrm>
          <a:prstGeom prst="roundRect">
            <a:avLst>
              <a:gd name="adj" fmla="val 7650"/>
            </a:avLst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D41F4E-119F-5A58-E721-84EC0BB4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1BBE-499F-4F75-B187-D06EA77B0F7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8F450CFF-1393-C61B-F08D-9EBDDE25E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>
            <a:extLst>
              <a:ext uri="{FF2B5EF4-FFF2-40B4-BE49-F238E27FC236}">
                <a16:creationId xmlns:a16="http://schemas.microsoft.com/office/drawing/2014/main" id="{E0EBBDBA-E214-3E9D-8267-BFA772C9A5D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" flipH="1">
            <a:off x="9704659" y="-1072332"/>
            <a:ext cx="4783467" cy="33539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3;p31">
            <a:extLst>
              <a:ext uri="{FF2B5EF4-FFF2-40B4-BE49-F238E27FC236}">
                <a16:creationId xmlns:a16="http://schemas.microsoft.com/office/drawing/2014/main" id="{A318695C-6BBF-D817-4610-B9C57F6FD22B}"/>
              </a:ext>
            </a:extLst>
          </p:cNvPr>
          <p:cNvSpPr txBox="1">
            <a:spLocks/>
          </p:cNvSpPr>
          <p:nvPr/>
        </p:nvSpPr>
        <p:spPr>
          <a:xfrm>
            <a:off x="683273" y="1925564"/>
            <a:ext cx="6559304" cy="3262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6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pPr marL="0" indent="0" algn="just"/>
            <a:r>
              <a:rPr lang="en-US" sz="2133"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vi-VN" sz="2133"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Lý do chọn Security Onion</a:t>
            </a:r>
          </a:p>
          <a:p>
            <a:pPr marL="0" indent="0" algn="just"/>
            <a:r>
              <a:rPr lang="en-US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+ </a:t>
            </a:r>
            <a:r>
              <a:rPr lang="vi-VN" sz="2133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Nền tảng mã nguồn mở và miễn phí, giúp tiết kiệm chi phí.</a:t>
            </a:r>
          </a:p>
          <a:p>
            <a:pPr marL="0" indent="0" algn="just"/>
            <a:r>
              <a:rPr lang="en-US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+ </a:t>
            </a:r>
            <a:r>
              <a:rPr lang="vi-VN" sz="2133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Tích hợp nhiều công cụ bảo mật mạnh mẽ như Suricata, Zeek.</a:t>
            </a:r>
          </a:p>
          <a:p>
            <a:pPr marL="0" indent="0" algn="just"/>
            <a:r>
              <a:rPr lang="en-US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+ </a:t>
            </a:r>
            <a:r>
              <a:rPr lang="vi-VN" sz="2133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Khả năng triển khai linh hoạt: Standalone đến Distributed.</a:t>
            </a:r>
          </a:p>
          <a:p>
            <a:pPr marL="0" indent="0" algn="just"/>
            <a:r>
              <a:rPr lang="en-US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+ </a:t>
            </a:r>
            <a:r>
              <a:rPr lang="vi-VN" sz="2133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Giao diện trực quan, dễ sử dụng (Security Onion Console - SOC).</a:t>
            </a:r>
          </a:p>
        </p:txBody>
      </p:sp>
      <p:sp>
        <p:nvSpPr>
          <p:cNvPr id="4" name="Google Shape;242;p31">
            <a:extLst>
              <a:ext uri="{FF2B5EF4-FFF2-40B4-BE49-F238E27FC236}">
                <a16:creationId xmlns:a16="http://schemas.microsoft.com/office/drawing/2014/main" id="{24D525A8-DDA6-4D0E-56EC-A1EA3E3A767C}"/>
              </a:ext>
            </a:extLst>
          </p:cNvPr>
          <p:cNvSpPr txBox="1">
            <a:spLocks/>
          </p:cNvSpPr>
          <p:nvPr/>
        </p:nvSpPr>
        <p:spPr>
          <a:xfrm>
            <a:off x="3962925" y="440185"/>
            <a:ext cx="4266151" cy="8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 sz="4267">
                <a:solidFill>
                  <a:schemeClr val="accent2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1. TỔNG QUAN</a:t>
            </a:r>
            <a:br>
              <a:rPr lang="vi-VN" sz="4267">
                <a:solidFill>
                  <a:schemeClr val="accent2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vi-VN" sz="4267">
              <a:solidFill>
                <a:schemeClr val="accent2">
                  <a:lumMod val="90000"/>
                  <a:lumOff val="1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30F0F-5F67-D594-1D78-210B0A6FC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1" b="13741"/>
          <a:stretch/>
        </p:blipFill>
        <p:spPr>
          <a:xfrm>
            <a:off x="7565388" y="1673637"/>
            <a:ext cx="4278540" cy="4278540"/>
          </a:xfrm>
          <a:prstGeom prst="roundRect">
            <a:avLst>
              <a:gd name="adj" fmla="val 7650"/>
            </a:avLst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B1088-9BE9-8824-4700-C80F24EC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1BBE-499F-4F75-B187-D06EA77B0F7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04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FD7BF2A0-840D-82CC-BC15-6B0CE7216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>
            <a:extLst>
              <a:ext uri="{FF2B5EF4-FFF2-40B4-BE49-F238E27FC236}">
                <a16:creationId xmlns:a16="http://schemas.microsoft.com/office/drawing/2014/main" id="{DB91CB49-F7F6-FB46-A279-0F0A31DF9B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" flipH="1">
            <a:off x="9704659" y="-1072332"/>
            <a:ext cx="4783467" cy="33539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3;p31">
            <a:extLst>
              <a:ext uri="{FF2B5EF4-FFF2-40B4-BE49-F238E27FC236}">
                <a16:creationId xmlns:a16="http://schemas.microsoft.com/office/drawing/2014/main" id="{6AE8ACEF-AB47-E93B-77AF-4280DC7F9F50}"/>
              </a:ext>
            </a:extLst>
          </p:cNvPr>
          <p:cNvSpPr txBox="1">
            <a:spLocks/>
          </p:cNvSpPr>
          <p:nvPr/>
        </p:nvSpPr>
        <p:spPr>
          <a:xfrm>
            <a:off x="503841" y="1673636"/>
            <a:ext cx="6559304" cy="427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6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pPr marL="0" indent="0" algn="just"/>
            <a:r>
              <a:rPr lang="en-US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vi-VN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Nền tảng chuyên dụng cho giám sát an ninh mạng, phân tích lưu lượng và phát hiện xâm nhập.</a:t>
            </a:r>
            <a:endParaRPr lang="en-US" sz="2133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/>
            <a:r>
              <a:rPr lang="en-US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Công </a:t>
            </a:r>
            <a:r>
              <a:rPr lang="en-US" sz="2133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cụ</a:t>
            </a:r>
            <a:r>
              <a:rPr lang="en-US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33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tích</a:t>
            </a:r>
            <a:r>
              <a:rPr lang="en-US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133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hợp</a:t>
            </a:r>
            <a:r>
              <a:rPr lang="en-US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0" indent="0" algn="just"/>
            <a:r>
              <a:rPr lang="en-US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 </a:t>
            </a:r>
            <a:r>
              <a:rPr lang="vi-VN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Suricata: Phát hiện xâm nhập dựa trên chữ ký (IDS/IPS).</a:t>
            </a:r>
          </a:p>
          <a:p>
            <a:pPr marL="0" indent="0" algn="just"/>
            <a:r>
              <a:rPr lang="en-US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 </a:t>
            </a:r>
            <a:r>
              <a:rPr lang="vi-VN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Zeek (Bro): Phân tích lưu lượng mạng theo hướng hành vi.</a:t>
            </a:r>
          </a:p>
          <a:p>
            <a:pPr marL="0" indent="0" algn="just"/>
            <a:r>
              <a:rPr lang="en-US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 </a:t>
            </a:r>
            <a:r>
              <a:rPr lang="vi-VN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Wazuh: Giám sát host (HIDS), phân tích log endpoint.</a:t>
            </a:r>
          </a:p>
          <a:p>
            <a:pPr marL="0" indent="0" algn="just"/>
            <a:r>
              <a:rPr lang="en-US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 </a:t>
            </a:r>
            <a:r>
              <a:rPr lang="vi-VN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Elastic Stack (ELK): Thu thập, lưu trữ, xử lý và hiển thị log.</a:t>
            </a:r>
          </a:p>
          <a:p>
            <a:pPr marL="0" indent="0" algn="just"/>
            <a:r>
              <a:rPr lang="en-US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 </a:t>
            </a:r>
            <a:r>
              <a:rPr lang="vi-VN" sz="2133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Strelka: Phân tích file phát hiện mã độc.</a:t>
            </a:r>
          </a:p>
        </p:txBody>
      </p:sp>
      <p:sp>
        <p:nvSpPr>
          <p:cNvPr id="4" name="Google Shape;242;p31">
            <a:extLst>
              <a:ext uri="{FF2B5EF4-FFF2-40B4-BE49-F238E27FC236}">
                <a16:creationId xmlns:a16="http://schemas.microsoft.com/office/drawing/2014/main" id="{522894EF-67B9-B075-625C-73DFCF28ECEB}"/>
              </a:ext>
            </a:extLst>
          </p:cNvPr>
          <p:cNvSpPr txBox="1">
            <a:spLocks/>
          </p:cNvSpPr>
          <p:nvPr/>
        </p:nvSpPr>
        <p:spPr>
          <a:xfrm>
            <a:off x="1197428" y="425219"/>
            <a:ext cx="9797143" cy="8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267">
                <a:solidFill>
                  <a:schemeClr val="accent2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</a:t>
            </a:r>
            <a:r>
              <a:rPr lang="vi-VN" sz="4267">
                <a:solidFill>
                  <a:schemeClr val="accent2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 </a:t>
            </a:r>
            <a:r>
              <a:rPr lang="en-US" sz="4267">
                <a:solidFill>
                  <a:schemeClr val="accent2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Các </a:t>
            </a:r>
            <a:r>
              <a:rPr lang="en-US" sz="4267" err="1">
                <a:solidFill>
                  <a:schemeClr val="accent2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tính</a:t>
            </a:r>
            <a:r>
              <a:rPr lang="en-US" sz="4267">
                <a:solidFill>
                  <a:schemeClr val="accent2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267" err="1">
                <a:solidFill>
                  <a:schemeClr val="accent2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năng</a:t>
            </a:r>
            <a:r>
              <a:rPr lang="en-US" sz="4267">
                <a:solidFill>
                  <a:schemeClr val="accent2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267" err="1">
                <a:solidFill>
                  <a:schemeClr val="accent2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của</a:t>
            </a:r>
            <a:r>
              <a:rPr lang="en-US" sz="4267">
                <a:solidFill>
                  <a:schemeClr val="accent2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Security Onion</a:t>
            </a:r>
            <a:br>
              <a:rPr lang="vi-VN" sz="4267">
                <a:solidFill>
                  <a:schemeClr val="accent2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vi-VN" sz="4267">
              <a:solidFill>
                <a:schemeClr val="accent2">
                  <a:lumMod val="90000"/>
                  <a:lumOff val="1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502B7-69C4-05DD-E2B1-F9548900E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5388" y="1673637"/>
            <a:ext cx="4278540" cy="4278540"/>
          </a:xfrm>
          <a:prstGeom prst="roundRect">
            <a:avLst>
              <a:gd name="adj" fmla="val 7650"/>
            </a:avLst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55CB1E-AA28-2BC9-D041-C0292908D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1BBE-499F-4F75-B187-D06EA77B0F7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83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610A2BA4-9879-98DD-D1D9-8E635F2C7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>
            <a:extLst>
              <a:ext uri="{FF2B5EF4-FFF2-40B4-BE49-F238E27FC236}">
                <a16:creationId xmlns:a16="http://schemas.microsoft.com/office/drawing/2014/main" id="{EDA100DE-9E1E-73D7-2E7E-260FFFFDC3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" flipH="1">
            <a:off x="9704659" y="-1072332"/>
            <a:ext cx="4783467" cy="33539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3;p31">
            <a:extLst>
              <a:ext uri="{FF2B5EF4-FFF2-40B4-BE49-F238E27FC236}">
                <a16:creationId xmlns:a16="http://schemas.microsoft.com/office/drawing/2014/main" id="{CBA3FF8D-1EE5-466C-62A8-BC6108634108}"/>
              </a:ext>
            </a:extLst>
          </p:cNvPr>
          <p:cNvSpPr txBox="1">
            <a:spLocks/>
          </p:cNvSpPr>
          <p:nvPr/>
        </p:nvSpPr>
        <p:spPr>
          <a:xfrm>
            <a:off x="693405" y="1752717"/>
            <a:ext cx="11193795" cy="373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6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23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vi-VN" sz="23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Thu thập dữ liệu mạng: </a:t>
            </a:r>
            <a:r>
              <a:rPr lang="vi-VN" sz="23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Bắt gói tin (PCAP), phân tích lưu lượng (Zeek/Suricata).</a:t>
            </a:r>
          </a:p>
          <a:p>
            <a:pPr marL="0" indent="0" algn="just">
              <a:lnSpc>
                <a:spcPct val="150000"/>
              </a:lnSpc>
            </a:pPr>
            <a:r>
              <a:rPr lang="en-US" sz="23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vi-VN" sz="23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 hiện xâm nhập: </a:t>
            </a:r>
            <a:r>
              <a:rPr lang="vi-VN" sz="23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Dựa trên chữ ký (Suricata) và hành vi (Zeek).</a:t>
            </a:r>
          </a:p>
          <a:p>
            <a:pPr marL="0" indent="0" algn="just">
              <a:lnSpc>
                <a:spcPct val="150000"/>
              </a:lnSpc>
            </a:pPr>
            <a:r>
              <a:rPr lang="en-US" sz="23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vi-VN" sz="23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Phân tích log &amp; sự kiện: </a:t>
            </a:r>
            <a:r>
              <a:rPr lang="vi-VN" sz="23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Tập trung log từ nhiều nguồn.</a:t>
            </a:r>
          </a:p>
          <a:p>
            <a:pPr marL="0" indent="0" algn="just">
              <a:lnSpc>
                <a:spcPct val="150000"/>
              </a:lnSpc>
            </a:pPr>
            <a:r>
              <a:rPr lang="en-US" sz="23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vi-VN" sz="23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Hiển thị &amp; cảnh báo: </a:t>
            </a:r>
            <a:r>
              <a:rPr lang="vi-VN" sz="23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Dashboard (Kibana), cảnh báo qua Slack, Email.</a:t>
            </a:r>
          </a:p>
          <a:p>
            <a:pPr marL="0" indent="0" algn="just">
              <a:lnSpc>
                <a:spcPct val="150000"/>
              </a:lnSpc>
            </a:pPr>
            <a:r>
              <a:rPr lang="en-US" sz="23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vi-VN" sz="23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Lưu trữ &amp; tìm kiếm: </a:t>
            </a:r>
            <a:r>
              <a:rPr lang="vi-VN" sz="23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Elasticsearch lưu trữ, Kibana hiển thị.</a:t>
            </a:r>
          </a:p>
          <a:p>
            <a:pPr marL="0" indent="0" algn="just">
              <a:lnSpc>
                <a:spcPct val="150000"/>
              </a:lnSpc>
            </a:pPr>
            <a:r>
              <a:rPr lang="en-US" sz="23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vi-VN" sz="23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 dụng phát hiện xâm nhập dựa trên </a:t>
            </a:r>
            <a:r>
              <a:rPr lang="vi-VN" sz="23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quy tắc </a:t>
            </a:r>
            <a:r>
              <a:rPr lang="vi-VN" sz="23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 phân tích </a:t>
            </a:r>
            <a:r>
              <a:rPr lang="vi-VN" sz="23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hành vi </a:t>
            </a:r>
            <a:r>
              <a:rPr lang="vi-VN" sz="23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mạng.</a:t>
            </a:r>
          </a:p>
        </p:txBody>
      </p:sp>
      <p:sp>
        <p:nvSpPr>
          <p:cNvPr id="4" name="Google Shape;242;p31">
            <a:extLst>
              <a:ext uri="{FF2B5EF4-FFF2-40B4-BE49-F238E27FC236}">
                <a16:creationId xmlns:a16="http://schemas.microsoft.com/office/drawing/2014/main" id="{FF3316D0-B9C3-1882-EEF2-DD2C6D47089D}"/>
              </a:ext>
            </a:extLst>
          </p:cNvPr>
          <p:cNvSpPr txBox="1">
            <a:spLocks/>
          </p:cNvSpPr>
          <p:nvPr/>
        </p:nvSpPr>
        <p:spPr>
          <a:xfrm>
            <a:off x="2629613" y="463502"/>
            <a:ext cx="6932774" cy="8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267">
                <a:solidFill>
                  <a:schemeClr val="accent2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3. Nguyên </a:t>
            </a:r>
            <a:r>
              <a:rPr lang="en-US" sz="4267" err="1">
                <a:solidFill>
                  <a:schemeClr val="accent2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tắc</a:t>
            </a:r>
            <a:r>
              <a:rPr lang="en-US" sz="4267">
                <a:solidFill>
                  <a:schemeClr val="accent2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267" err="1">
                <a:solidFill>
                  <a:schemeClr val="accent2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4267">
                <a:solidFill>
                  <a:schemeClr val="accent2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267" err="1">
                <a:solidFill>
                  <a:schemeClr val="accent2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động</a:t>
            </a:r>
            <a:endParaRPr lang="vi-VN" sz="4267">
              <a:solidFill>
                <a:schemeClr val="accent2">
                  <a:lumMod val="90000"/>
                  <a:lumOff val="1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CD080-4897-3085-76EE-69451F18A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1BBE-499F-4F75-B187-D06EA77B0F7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87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569C7C-4C08-4FBE-4A0A-428EC3A22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32" y="727758"/>
            <a:ext cx="9555535" cy="54024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39CA34F-4483-B7EC-88EA-8B5DC24D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1BBE-499F-4F75-B187-D06EA77B0F7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82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D8DB4C9A-50E6-FFE9-E8E6-D9223AAA7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2;p31">
            <a:extLst>
              <a:ext uri="{FF2B5EF4-FFF2-40B4-BE49-F238E27FC236}">
                <a16:creationId xmlns:a16="http://schemas.microsoft.com/office/drawing/2014/main" id="{33F44415-9105-5264-8486-EFC760CC5ADE}"/>
              </a:ext>
            </a:extLst>
          </p:cNvPr>
          <p:cNvSpPr txBox="1">
            <a:spLocks/>
          </p:cNvSpPr>
          <p:nvPr/>
        </p:nvSpPr>
        <p:spPr>
          <a:xfrm>
            <a:off x="2279436" y="640132"/>
            <a:ext cx="8161448" cy="83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800">
                <a:solidFill>
                  <a:schemeClr val="accent2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4. </a:t>
            </a:r>
            <a:r>
              <a:rPr lang="vi-VN" sz="3800">
                <a:solidFill>
                  <a:schemeClr val="accent2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Mô hình và Kịch bản triển khai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D0262-8BCC-4DD9-9550-14D707D66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1BBE-499F-4F75-B187-D06EA77B0F7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Google Shape;243;p31">
            <a:extLst>
              <a:ext uri="{FF2B5EF4-FFF2-40B4-BE49-F238E27FC236}">
                <a16:creationId xmlns:a16="http://schemas.microsoft.com/office/drawing/2014/main" id="{7E8A251D-A606-1E6A-87B9-7FE8B9A59F7F}"/>
              </a:ext>
            </a:extLst>
          </p:cNvPr>
          <p:cNvSpPr txBox="1">
            <a:spLocks/>
          </p:cNvSpPr>
          <p:nvPr/>
        </p:nvSpPr>
        <p:spPr>
          <a:xfrm>
            <a:off x="609601" y="1478661"/>
            <a:ext cx="10982959" cy="195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6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None/>
              <a:defRPr sz="12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2500" b="1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Kịch</a:t>
            </a:r>
            <a:r>
              <a:rPr lang="en-US" sz="25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500" b="1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Bản</a:t>
            </a:r>
            <a:r>
              <a:rPr lang="en-US" sz="25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1: </a:t>
            </a:r>
            <a:r>
              <a:rPr lang="en-US" sz="2500" b="1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Giới</a:t>
            </a:r>
            <a:r>
              <a:rPr lang="en-US" sz="25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500" b="1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Thiệu</a:t>
            </a:r>
            <a:r>
              <a:rPr lang="en-US" sz="25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Security Onion Standalone Mode </a:t>
            </a:r>
            <a:r>
              <a:rPr lang="en-US" sz="2500" b="1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25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Dual NIC</a:t>
            </a:r>
          </a:p>
          <a:p>
            <a:pPr marL="0" indent="0" algn="just">
              <a:lnSpc>
                <a:spcPct val="150000"/>
              </a:lnSpc>
            </a:pPr>
            <a:r>
              <a:rPr lang="en-US" sz="2500" b="1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Kịch</a:t>
            </a:r>
            <a:r>
              <a:rPr lang="en-US" sz="25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500" b="1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Bản</a:t>
            </a:r>
            <a:r>
              <a:rPr lang="en-US" sz="25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2: </a:t>
            </a:r>
            <a:r>
              <a:rPr lang="vi-VN" sz="25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Tích Hợp Security Onion Với Firewall </a:t>
            </a:r>
            <a:r>
              <a:rPr lang="en-US" sz="25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vi-VN" sz="25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  <a:r>
              <a:rPr lang="en-US" sz="25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vi-VN" sz="25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ense</a:t>
            </a:r>
          </a:p>
          <a:p>
            <a:pPr marL="0" indent="0" algn="just">
              <a:lnSpc>
                <a:spcPct val="150000"/>
              </a:lnSpc>
            </a:pPr>
            <a:r>
              <a:rPr lang="en-US" sz="2500" b="1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Kịch</a:t>
            </a:r>
            <a:r>
              <a:rPr lang="en-US" sz="25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500" b="1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Bản</a:t>
            </a:r>
            <a:r>
              <a:rPr lang="en-US" sz="25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3: </a:t>
            </a:r>
            <a:r>
              <a:rPr lang="en-US" sz="2500" b="1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Triển</a:t>
            </a:r>
            <a:r>
              <a:rPr lang="en-US" sz="25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Khai </a:t>
            </a:r>
            <a:r>
              <a:rPr lang="en-US" sz="2500" b="1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Mô</a:t>
            </a:r>
            <a:r>
              <a:rPr lang="en-US" sz="25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500" b="1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Hình</a:t>
            </a:r>
            <a:r>
              <a:rPr lang="en-US" sz="25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500" b="1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Mạng</a:t>
            </a:r>
            <a:r>
              <a:rPr lang="en-US" sz="25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500" b="1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25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500" b="1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25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500" b="1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2500" b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Security Onion</a:t>
            </a:r>
          </a:p>
        </p:txBody>
      </p:sp>
    </p:spTree>
    <p:extLst>
      <p:ext uri="{BB962C8B-B14F-4D97-AF65-F5344CB8AC3E}">
        <p14:creationId xmlns:p14="http://schemas.microsoft.com/office/powerpoint/2010/main" val="3408611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rporate Strategy Consulting by Slidesgo">
  <a:themeElements>
    <a:clrScheme name="Simple Light">
      <a:dk1>
        <a:srgbClr val="262C3B"/>
      </a:dk1>
      <a:lt1>
        <a:srgbClr val="FFFFFF"/>
      </a:lt1>
      <a:dk2>
        <a:srgbClr val="33CFF8"/>
      </a:dk2>
      <a:lt2>
        <a:srgbClr val="1DA2DB"/>
      </a:lt2>
      <a:accent1>
        <a:srgbClr val="02459D"/>
      </a:accent1>
      <a:accent2>
        <a:srgbClr val="01203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2C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876</Words>
  <Application>Microsoft Office PowerPoint</Application>
  <PresentationFormat>Widescreen</PresentationFormat>
  <Paragraphs>122</Paragraphs>
  <Slides>29</Slides>
  <Notes>19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Aptos</vt:lpstr>
      <vt:lpstr>Aptos Display</vt:lpstr>
      <vt:lpstr>Arial</vt:lpstr>
      <vt:lpstr>Calibri</vt:lpstr>
      <vt:lpstr>Montserrat</vt:lpstr>
      <vt:lpstr>Onest</vt:lpstr>
      <vt:lpstr>Open Sans</vt:lpstr>
      <vt:lpstr>Segoe UI</vt:lpstr>
      <vt:lpstr>Segoe UI Black</vt:lpstr>
      <vt:lpstr>Office Theme</vt:lpstr>
      <vt:lpstr>Corporate Strategy Consulting by Slidesgo</vt:lpstr>
      <vt:lpstr>PowerPoint Presentation</vt:lpstr>
      <vt:lpstr>3. Nguyên tắc hoạt động</vt:lpstr>
      <vt:lpstr>Tiến Độ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Lại Quan Thiên</dc:creator>
  <cp:lastModifiedBy>Lại Quan Thiên</cp:lastModifiedBy>
  <cp:revision>4</cp:revision>
  <dcterms:created xsi:type="dcterms:W3CDTF">2025-04-16T17:10:35Z</dcterms:created>
  <dcterms:modified xsi:type="dcterms:W3CDTF">2025-06-13T12:18:13Z</dcterms:modified>
</cp:coreProperties>
</file>